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handoutMasterIdLst>
    <p:handoutMasterId r:id="rId29"/>
  </p:handoutMasterIdLst>
  <p:sldIdLst>
    <p:sldId id="257" r:id="rId5"/>
    <p:sldId id="274" r:id="rId6"/>
    <p:sldId id="293" r:id="rId7"/>
    <p:sldId id="282" r:id="rId8"/>
    <p:sldId id="275" r:id="rId9"/>
    <p:sldId id="276" r:id="rId10"/>
    <p:sldId id="277" r:id="rId11"/>
    <p:sldId id="278" r:id="rId12"/>
    <p:sldId id="291" r:id="rId13"/>
    <p:sldId id="279" r:id="rId14"/>
    <p:sldId id="280" r:id="rId15"/>
    <p:sldId id="281" r:id="rId16"/>
    <p:sldId id="292" r:id="rId17"/>
    <p:sldId id="283" r:id="rId18"/>
    <p:sldId id="284" r:id="rId19"/>
    <p:sldId id="285" r:id="rId20"/>
    <p:sldId id="286" r:id="rId21"/>
    <p:sldId id="289" r:id="rId22"/>
    <p:sldId id="290" r:id="rId23"/>
    <p:sldId id="287" r:id="rId24"/>
    <p:sldId id="288" r:id="rId25"/>
    <p:sldId id="294" r:id="rId26"/>
    <p:sldId id="273" r:id="rId2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222A"/>
    <a:srgbClr val="FFD903"/>
    <a:srgbClr val="FFE2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08" autoAdjust="0"/>
    <p:restoredTop sz="68216"/>
  </p:normalViewPr>
  <p:slideViewPr>
    <p:cSldViewPr snapToGrid="0" showGuides="1">
      <p:cViewPr varScale="1">
        <p:scale>
          <a:sx n="49" d="100"/>
          <a:sy n="49" d="100"/>
        </p:scale>
        <p:origin x="1884" y="48"/>
      </p:cViewPr>
      <p:guideLst>
        <p:guide orient="horz" pos="2160"/>
        <p:guide pos="3840"/>
      </p:guideLst>
    </p:cSldViewPr>
  </p:slideViewPr>
  <p:notesTextViewPr>
    <p:cViewPr>
      <p:scale>
        <a:sx n="1" d="1"/>
        <a:sy n="1" d="1"/>
      </p:scale>
      <p:origin x="0" y="0"/>
    </p:cViewPr>
  </p:notesTextViewPr>
  <p:sorterViewPr>
    <p:cViewPr>
      <p:scale>
        <a:sx n="100" d="100"/>
        <a:sy n="100" d="100"/>
      </p:scale>
      <p:origin x="0" y="-2720"/>
    </p:cViewPr>
  </p:sorterViewPr>
  <p:notesViewPr>
    <p:cSldViewPr snapToGrid="0">
      <p:cViewPr varScale="1">
        <p:scale>
          <a:sx n="127" d="100"/>
          <a:sy n="127" d="100"/>
        </p:scale>
        <p:origin x="647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388655-3810-2448-93BD-86D8B8F7D923}"/>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DEBF25D-69F9-4A4B-A47C-3FE1FB8832E3}"/>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EFF8000E-5273-D34D-95D8-54B919CAC9C1}" type="datetimeFigureOut">
              <a:rPr lang="en-US" smtClean="0"/>
              <a:t>6/7/2022</a:t>
            </a:fld>
            <a:endParaRPr lang="en-US"/>
          </a:p>
        </p:txBody>
      </p:sp>
      <p:sp>
        <p:nvSpPr>
          <p:cNvPr id="4" name="Footer Placeholder 3">
            <a:extLst>
              <a:ext uri="{FF2B5EF4-FFF2-40B4-BE49-F238E27FC236}">
                <a16:creationId xmlns:a16="http://schemas.microsoft.com/office/drawing/2014/main" id="{DD107395-5459-624F-B8D4-FB2449B7C574}"/>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461F34D-155F-C345-8F0F-D51A6A9ABA82}"/>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03126689-085E-C644-BFB2-8F3628236DC6}" type="slidenum">
              <a:rPr lang="en-US" smtClean="0"/>
              <a:t>‹#›</a:t>
            </a:fld>
            <a:endParaRPr lang="en-US"/>
          </a:p>
        </p:txBody>
      </p:sp>
    </p:spTree>
    <p:extLst>
      <p:ext uri="{BB962C8B-B14F-4D97-AF65-F5344CB8AC3E}">
        <p14:creationId xmlns:p14="http://schemas.microsoft.com/office/powerpoint/2010/main" val="1329292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C2BC77D8-BE40-764D-9F71-AD475B42744E}" type="datetimeFigureOut">
              <a:rPr lang="en-US" smtClean="0"/>
              <a:t>6/7/2022</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0AC0316D-0E0F-7F47-A408-859022C1684B}" type="slidenum">
              <a:rPr lang="en-US" smtClean="0"/>
              <a:t>‹#›</a:t>
            </a:fld>
            <a:endParaRPr lang="en-US"/>
          </a:p>
        </p:txBody>
      </p:sp>
    </p:spTree>
    <p:extLst>
      <p:ext uri="{BB962C8B-B14F-4D97-AF65-F5344CB8AC3E}">
        <p14:creationId xmlns:p14="http://schemas.microsoft.com/office/powerpoint/2010/main" val="1074742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0316D-0E0F-7F47-A408-859022C1684B}" type="slidenum">
              <a:rPr lang="en-US" smtClean="0"/>
              <a:t>1</a:t>
            </a:fld>
            <a:endParaRPr lang="en-US"/>
          </a:p>
        </p:txBody>
      </p:sp>
    </p:spTree>
    <p:extLst>
      <p:ext uri="{BB962C8B-B14F-4D97-AF65-F5344CB8AC3E}">
        <p14:creationId xmlns:p14="http://schemas.microsoft.com/office/powerpoint/2010/main" val="90177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0316D-0E0F-7F47-A408-859022C1684B}" type="slidenum">
              <a:rPr lang="en-US" smtClean="0"/>
              <a:t>16</a:t>
            </a:fld>
            <a:endParaRPr lang="en-US"/>
          </a:p>
        </p:txBody>
      </p:sp>
    </p:spTree>
    <p:extLst>
      <p:ext uri="{BB962C8B-B14F-4D97-AF65-F5344CB8AC3E}">
        <p14:creationId xmlns:p14="http://schemas.microsoft.com/office/powerpoint/2010/main" val="4188581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ACROSS THE CURRICULUM</a:t>
            </a:r>
          </a:p>
          <a:p>
            <a:endParaRPr lang="en-US" dirty="0"/>
          </a:p>
          <a:p>
            <a:r>
              <a:rPr lang="en-US" dirty="0"/>
              <a:t>Across The Curriculum boxes at the end of every Teacher’s Book unit explicitly state the content area explored in the unit and offer additional activities to make connections to other content areas.</a:t>
            </a:r>
          </a:p>
        </p:txBody>
      </p:sp>
      <p:sp>
        <p:nvSpPr>
          <p:cNvPr id="4" name="Slide Number Placeholder 3"/>
          <p:cNvSpPr>
            <a:spLocks noGrp="1"/>
          </p:cNvSpPr>
          <p:nvPr>
            <p:ph type="sldNum" sz="quarter" idx="5"/>
          </p:nvPr>
        </p:nvSpPr>
        <p:spPr/>
        <p:txBody>
          <a:bodyPr/>
          <a:lstStyle/>
          <a:p>
            <a:fld id="{0AC0316D-0E0F-7F47-A408-859022C1684B}" type="slidenum">
              <a:rPr lang="en-US" smtClean="0"/>
              <a:t>17</a:t>
            </a:fld>
            <a:endParaRPr lang="en-US"/>
          </a:p>
        </p:txBody>
      </p:sp>
    </p:spTree>
    <p:extLst>
      <p:ext uri="{BB962C8B-B14F-4D97-AF65-F5344CB8AC3E}">
        <p14:creationId xmlns:p14="http://schemas.microsoft.com/office/powerpoint/2010/main" val="1470812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in the Activity Books?</a:t>
            </a:r>
            <a:endParaRPr lang="en-US" sz="18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8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Look and See</a:t>
            </a:r>
            <a:r>
              <a:rPr lang="en-US" sz="1200" kern="1200" dirty="0">
                <a:solidFill>
                  <a:schemeClr val="tx1"/>
                </a:solidFill>
                <a:effectLst/>
                <a:latin typeface="+mn-lt"/>
                <a:ea typeface="+mn-ea"/>
                <a:cs typeface="+mn-cs"/>
              </a:rPr>
              <a:t> Activity Books contain activities that reinforce and consolidate Student’s Book instruction. Each unit provides practice with the Student’s Book vocabulary, structures, songs, values, phonics, and video. </a:t>
            </a:r>
            <a:endParaRPr lang="en-US" sz="18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8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Activity Book features:</a:t>
            </a:r>
            <a:endParaRPr lang="en-US" sz="18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Four pages of skills practice and activities</a:t>
            </a:r>
            <a:endParaRPr lang="en-US" sz="18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Review sections</a:t>
            </a:r>
            <a:endParaRPr lang="en-US" sz="18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English pronunciation practice</a:t>
            </a:r>
            <a:endParaRPr lang="en-US" sz="18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Audio for all listening activities, available online at the Companion Site</a:t>
            </a:r>
            <a:endParaRPr lang="en-US" sz="18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AC0316D-0E0F-7F47-A408-859022C1684B}" type="slidenum">
              <a:rPr lang="en-US" smtClean="0"/>
              <a:t>18</a:t>
            </a:fld>
            <a:endParaRPr lang="en-US"/>
          </a:p>
        </p:txBody>
      </p:sp>
    </p:spTree>
    <p:extLst>
      <p:ext uri="{BB962C8B-B14F-4D97-AF65-F5344CB8AC3E}">
        <p14:creationId xmlns:p14="http://schemas.microsoft.com/office/powerpoint/2010/main" val="3070129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ABC Poster is included with every Teacher’s Book, featuring animals from the National Geographic Photo Ark.</a:t>
            </a:r>
          </a:p>
        </p:txBody>
      </p:sp>
      <p:sp>
        <p:nvSpPr>
          <p:cNvPr id="4" name="Slide Number Placeholder 3"/>
          <p:cNvSpPr>
            <a:spLocks noGrp="1"/>
          </p:cNvSpPr>
          <p:nvPr>
            <p:ph type="sldNum" sz="quarter" idx="5"/>
          </p:nvPr>
        </p:nvSpPr>
        <p:spPr/>
        <p:txBody>
          <a:bodyPr/>
          <a:lstStyle/>
          <a:p>
            <a:fld id="{0AC0316D-0E0F-7F47-A408-859022C1684B}" type="slidenum">
              <a:rPr lang="en-US" smtClean="0"/>
              <a:t>19</a:t>
            </a:fld>
            <a:endParaRPr lang="en-US"/>
          </a:p>
        </p:txBody>
      </p:sp>
    </p:spTree>
    <p:extLst>
      <p:ext uri="{BB962C8B-B14F-4D97-AF65-F5344CB8AC3E}">
        <p14:creationId xmlns:p14="http://schemas.microsoft.com/office/powerpoint/2010/main" val="19914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is assessment handled in </a:t>
            </a:r>
            <a:r>
              <a:rPr lang="en-US" sz="1200" b="1" i="1" kern="1200" dirty="0">
                <a:solidFill>
                  <a:schemeClr val="tx1"/>
                </a:solidFill>
                <a:effectLst/>
                <a:latin typeface="+mn-lt"/>
                <a:ea typeface="+mn-ea"/>
                <a:cs typeface="+mn-cs"/>
              </a:rPr>
              <a:t>Look and See</a:t>
            </a:r>
            <a:r>
              <a:rPr lang="en-US" sz="1200" b="1" kern="1200" dirty="0">
                <a:solidFill>
                  <a:schemeClr val="tx1"/>
                </a:solidFill>
                <a:effectLst/>
                <a:latin typeface="+mn-lt"/>
                <a:ea typeface="+mn-ea"/>
                <a:cs typeface="+mn-cs"/>
              </a:rPr>
              <a:t>?</a:t>
            </a:r>
            <a:endParaRPr lang="en-US" sz="18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Tests</a:t>
            </a:r>
            <a:r>
              <a:rPr lang="en-US" sz="1200" i="1" kern="1200" dirty="0">
                <a:solidFill>
                  <a:schemeClr val="tx1"/>
                </a:solidFill>
                <a:effectLst/>
                <a:latin typeface="+mn-lt"/>
                <a:ea typeface="+mn-ea"/>
                <a:cs typeface="+mn-cs"/>
              </a:rPr>
              <a:t>:</a:t>
            </a:r>
            <a:endParaRPr lang="en-US" sz="18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 test for every unit is available on the Teacher’s Companion Site, for age-appropriate formal assessment.</a:t>
            </a:r>
            <a:endParaRPr lang="en-US" sz="18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Informal Assessment</a:t>
            </a:r>
            <a:r>
              <a:rPr lang="en-US" sz="1200" i="1" kern="1200" dirty="0">
                <a:solidFill>
                  <a:schemeClr val="tx1"/>
                </a:solidFill>
                <a:effectLst/>
                <a:latin typeface="+mn-lt"/>
                <a:ea typeface="+mn-ea"/>
                <a:cs typeface="+mn-cs"/>
              </a:rPr>
              <a:t>:</a:t>
            </a:r>
            <a:endParaRPr lang="en-US" sz="18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Look and See</a:t>
            </a:r>
            <a:r>
              <a:rPr lang="en-US" sz="1200" kern="1200" dirty="0">
                <a:solidFill>
                  <a:schemeClr val="tx1"/>
                </a:solidFill>
                <a:effectLst/>
                <a:latin typeface="+mn-lt"/>
                <a:ea typeface="+mn-ea"/>
                <a:cs typeface="+mn-cs"/>
              </a:rPr>
              <a:t> explains and provides informal assessment opportunities as an important part of classroom routine in the Assessing Young Learners section in the front of the Teacher’s Book. Informal assessment helps students see how much they have learned, which boosts confidence. It also helps them realize when they haven’t quite grasped the information. As students become aware of what they can do to improve, they become more active learners.</a:t>
            </a:r>
            <a:endParaRPr lang="en-US" sz="18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Formative Assessment Framework</a:t>
            </a:r>
            <a:r>
              <a:rPr lang="en-US" sz="1200" kern="1200" dirty="0">
                <a:solidFill>
                  <a:schemeClr val="tx1"/>
                </a:solidFill>
                <a:effectLst/>
                <a:latin typeface="+mn-lt"/>
                <a:ea typeface="+mn-ea"/>
                <a:cs typeface="+mn-cs"/>
              </a:rPr>
              <a:t>:</a:t>
            </a:r>
            <a:endParaRPr lang="en-US" sz="18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 Formative Assessment Framework is included in the Teacher’s Book. Formative assessment means using regular—often informal—assessment to check students’ progress, and then using the result of that assessment to help plan remedial lessons and activities. The Framework lists some performance descriptors for listening and speaking activities, based on the Common European Framework of Reference (CEFR). It suggests some informal assessment activities for each performance descriptor, together with suggestions for remedial activities and a follow-up assessment activity.</a:t>
            </a:r>
            <a:endParaRPr lang="en-US" sz="18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AC0316D-0E0F-7F47-A408-859022C1684B}" type="slidenum">
              <a:rPr lang="en-US" smtClean="0"/>
              <a:t>20</a:t>
            </a:fld>
            <a:endParaRPr lang="en-US"/>
          </a:p>
        </p:txBody>
      </p:sp>
    </p:spTree>
    <p:extLst>
      <p:ext uri="{BB962C8B-B14F-4D97-AF65-F5344CB8AC3E}">
        <p14:creationId xmlns:p14="http://schemas.microsoft.com/office/powerpoint/2010/main" val="3002544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Classroom Presentation Tool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Enrich your lessons with interactive Student’s Book and Activity Book pages with embedded audio, video, and games and activities on the Classroom Presentation Tool.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Classroom Presentation Tool is available on USB or streaming online (online access can be made available by Tier 1 support request).</a:t>
            </a:r>
          </a:p>
        </p:txBody>
      </p:sp>
      <p:sp>
        <p:nvSpPr>
          <p:cNvPr id="4" name="Slide Number Placeholder 3"/>
          <p:cNvSpPr>
            <a:spLocks noGrp="1"/>
          </p:cNvSpPr>
          <p:nvPr>
            <p:ph type="sldNum" sz="quarter" idx="5"/>
          </p:nvPr>
        </p:nvSpPr>
        <p:spPr/>
        <p:txBody>
          <a:bodyPr/>
          <a:lstStyle/>
          <a:p>
            <a:fld id="{0AC0316D-0E0F-7F47-A408-859022C1684B}" type="slidenum">
              <a:rPr lang="en-US" smtClean="0"/>
              <a:t>21</a:t>
            </a:fld>
            <a:endParaRPr lang="en-US"/>
          </a:p>
        </p:txBody>
      </p:sp>
    </p:spTree>
    <p:extLst>
      <p:ext uri="{BB962C8B-B14F-4D97-AF65-F5344CB8AC3E}">
        <p14:creationId xmlns:p14="http://schemas.microsoft.com/office/powerpoint/2010/main" val="3337543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 are the Big Book Anthologies?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Every level of </a:t>
            </a:r>
            <a:r>
              <a:rPr lang="en-US" sz="1200" i="1" kern="1200" dirty="0">
                <a:solidFill>
                  <a:schemeClr val="tx1"/>
                </a:solidFill>
                <a:effectLst/>
                <a:latin typeface="+mn-lt"/>
                <a:ea typeface="+mn-ea"/>
                <a:cs typeface="+mn-cs"/>
              </a:rPr>
              <a:t>Look and See</a:t>
            </a:r>
            <a:r>
              <a:rPr lang="en-US" sz="1200" kern="1200" dirty="0">
                <a:solidFill>
                  <a:schemeClr val="tx1"/>
                </a:solidFill>
                <a:effectLst/>
                <a:latin typeface="+mn-lt"/>
                <a:ea typeface="+mn-ea"/>
                <a:cs typeface="+mn-cs"/>
              </a:rPr>
              <a:t> includes a Big Book Anthology to introduce students to the joys of reading.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Each Anthology includes 5 stories which recycle the language and themes covered in the Student’s Books.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Teacher’s Notes provide support to help use each story in the classroom.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Audio for each story is available on the Teacher Resource Website section.</a:t>
            </a:r>
          </a:p>
          <a:p>
            <a:endParaRPr lang="en-US" dirty="0"/>
          </a:p>
        </p:txBody>
      </p:sp>
      <p:sp>
        <p:nvSpPr>
          <p:cNvPr id="4" name="Slide Number Placeholder 3"/>
          <p:cNvSpPr>
            <a:spLocks noGrp="1"/>
          </p:cNvSpPr>
          <p:nvPr>
            <p:ph type="sldNum" sz="quarter" idx="5"/>
          </p:nvPr>
        </p:nvSpPr>
        <p:spPr/>
        <p:txBody>
          <a:bodyPr/>
          <a:lstStyle/>
          <a:p>
            <a:fld id="{0AC0316D-0E0F-7F47-A408-859022C1684B}" type="slidenum">
              <a:rPr lang="en-US" smtClean="0"/>
              <a:t>22</a:t>
            </a:fld>
            <a:endParaRPr lang="en-US"/>
          </a:p>
        </p:txBody>
      </p:sp>
    </p:spTree>
    <p:extLst>
      <p:ext uri="{BB962C8B-B14F-4D97-AF65-F5344CB8AC3E}">
        <p14:creationId xmlns:p14="http://schemas.microsoft.com/office/powerpoint/2010/main" val="2945266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included with the Flashcards?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Flashcards for every Level are single-sided, and include pictures corresponding to:</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Level 1: the vocabulary covered in the </a:t>
            </a:r>
            <a:r>
              <a:rPr lang="en-US" sz="1200" i="1" kern="1200" dirty="0">
                <a:solidFill>
                  <a:schemeClr val="tx1"/>
                </a:solidFill>
                <a:effectLst/>
                <a:latin typeface="+mn-lt"/>
                <a:ea typeface="+mn-ea"/>
                <a:cs typeface="+mn-cs"/>
              </a:rPr>
              <a:t>New Words</a:t>
            </a:r>
            <a:r>
              <a:rPr lang="en-US" sz="1200" kern="1200" dirty="0">
                <a:solidFill>
                  <a:schemeClr val="tx1"/>
                </a:solidFill>
                <a:effectLst/>
                <a:latin typeface="+mn-lt"/>
                <a:ea typeface="+mn-ea"/>
                <a:cs typeface="+mn-cs"/>
              </a:rPr>
              <a:t> lessons and the letters and numbers covered in the </a:t>
            </a:r>
            <a:r>
              <a:rPr lang="en-US" sz="1200" i="1" kern="1200" dirty="0">
                <a:solidFill>
                  <a:schemeClr val="tx1"/>
                </a:solidFill>
                <a:effectLst/>
                <a:latin typeface="+mn-lt"/>
                <a:ea typeface="+mn-ea"/>
                <a:cs typeface="+mn-cs"/>
              </a:rPr>
              <a:t>Letters/Numbers </a:t>
            </a:r>
            <a:r>
              <a:rPr lang="en-US" sz="1200" kern="1200" dirty="0">
                <a:solidFill>
                  <a:schemeClr val="tx1"/>
                </a:solidFill>
                <a:effectLst/>
                <a:latin typeface="+mn-lt"/>
                <a:ea typeface="+mn-ea"/>
                <a:cs typeface="+mn-cs"/>
              </a:rPr>
              <a:t>lessons.</a:t>
            </a:r>
          </a:p>
          <a:p>
            <a:pPr lvl="0"/>
            <a:r>
              <a:rPr lang="en-US" sz="1200" kern="1200" dirty="0">
                <a:solidFill>
                  <a:schemeClr val="tx1"/>
                </a:solidFill>
                <a:effectLst/>
                <a:latin typeface="+mn-lt"/>
                <a:ea typeface="+mn-ea"/>
                <a:cs typeface="+mn-cs"/>
              </a:rPr>
              <a:t>Level 2: the vocabulary covered in the </a:t>
            </a:r>
            <a:r>
              <a:rPr lang="en-US" sz="1200" i="1" kern="1200" dirty="0">
                <a:solidFill>
                  <a:schemeClr val="tx1"/>
                </a:solidFill>
                <a:effectLst/>
                <a:latin typeface="+mn-lt"/>
                <a:ea typeface="+mn-ea"/>
                <a:cs typeface="+mn-cs"/>
              </a:rPr>
              <a:t>New Words</a:t>
            </a:r>
            <a:r>
              <a:rPr lang="en-US" sz="1200" kern="1200" dirty="0">
                <a:solidFill>
                  <a:schemeClr val="tx1"/>
                </a:solidFill>
                <a:effectLst/>
                <a:latin typeface="+mn-lt"/>
                <a:ea typeface="+mn-ea"/>
                <a:cs typeface="+mn-cs"/>
              </a:rPr>
              <a:t> lessons and the letters and numbers covered in the </a:t>
            </a:r>
            <a:r>
              <a:rPr lang="en-US" sz="1200" i="1" kern="1200" dirty="0">
                <a:solidFill>
                  <a:schemeClr val="tx1"/>
                </a:solidFill>
                <a:effectLst/>
                <a:latin typeface="+mn-lt"/>
                <a:ea typeface="+mn-ea"/>
                <a:cs typeface="+mn-cs"/>
              </a:rPr>
              <a:t>Letters/Numbers </a:t>
            </a:r>
            <a:r>
              <a:rPr lang="en-US" sz="1200" kern="1200" dirty="0">
                <a:solidFill>
                  <a:schemeClr val="tx1"/>
                </a:solidFill>
                <a:effectLst/>
                <a:latin typeface="+mn-lt"/>
                <a:ea typeface="+mn-ea"/>
                <a:cs typeface="+mn-cs"/>
              </a:rPr>
              <a:t>lessons</a:t>
            </a:r>
          </a:p>
          <a:p>
            <a:pPr lvl="0"/>
            <a:r>
              <a:rPr lang="en-US" sz="1200" kern="1200" dirty="0">
                <a:solidFill>
                  <a:schemeClr val="tx1"/>
                </a:solidFill>
                <a:effectLst/>
                <a:latin typeface="+mn-lt"/>
                <a:ea typeface="+mn-ea"/>
                <a:cs typeface="+mn-cs"/>
              </a:rPr>
              <a:t>Level 3: the vocabulary covered in the </a:t>
            </a:r>
            <a:r>
              <a:rPr lang="en-US" sz="1200" i="1" kern="1200" dirty="0">
                <a:solidFill>
                  <a:schemeClr val="tx1"/>
                </a:solidFill>
                <a:effectLst/>
                <a:latin typeface="+mn-lt"/>
                <a:ea typeface="+mn-ea"/>
                <a:cs typeface="+mn-cs"/>
              </a:rPr>
              <a:t>New Words</a:t>
            </a:r>
            <a:r>
              <a:rPr lang="en-US" sz="1200" kern="1200" dirty="0">
                <a:solidFill>
                  <a:schemeClr val="tx1"/>
                </a:solidFill>
                <a:effectLst/>
                <a:latin typeface="+mn-lt"/>
                <a:ea typeface="+mn-ea"/>
                <a:cs typeface="+mn-cs"/>
              </a:rPr>
              <a:t> lessons and sounds covered in the </a:t>
            </a:r>
            <a:r>
              <a:rPr lang="en-US" sz="1200" i="1" kern="1200" dirty="0">
                <a:solidFill>
                  <a:schemeClr val="tx1"/>
                </a:solidFill>
                <a:effectLst/>
                <a:latin typeface="+mn-lt"/>
                <a:ea typeface="+mn-ea"/>
                <a:cs typeface="+mn-cs"/>
              </a:rPr>
              <a:t>Phonics</a:t>
            </a:r>
            <a:r>
              <a:rPr lang="en-US" sz="1200" kern="1200" dirty="0">
                <a:solidFill>
                  <a:schemeClr val="tx1"/>
                </a:solidFill>
                <a:effectLst/>
                <a:latin typeface="+mn-lt"/>
                <a:ea typeface="+mn-ea"/>
                <a:cs typeface="+mn-cs"/>
              </a:rPr>
              <a:t> lessons.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opposite side of the cards are blank and dry-erasable, allowing teachers to write on them if they choose to, or play any of the activities and games provided in the included Flashcards guide.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number of cards is as follows: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Level 1: 86</a:t>
            </a:r>
          </a:p>
          <a:p>
            <a:pPr lvl="0"/>
            <a:r>
              <a:rPr lang="en-US" sz="1200" kern="1200" dirty="0">
                <a:solidFill>
                  <a:schemeClr val="tx1"/>
                </a:solidFill>
                <a:effectLst/>
                <a:latin typeface="+mn-lt"/>
                <a:ea typeface="+mn-ea"/>
                <a:cs typeface="+mn-cs"/>
              </a:rPr>
              <a:t>Level 2: 109</a:t>
            </a:r>
          </a:p>
          <a:p>
            <a:pPr lvl="0"/>
            <a:r>
              <a:rPr lang="en-US" sz="1200" kern="1200" dirty="0">
                <a:solidFill>
                  <a:schemeClr val="tx1"/>
                </a:solidFill>
                <a:effectLst/>
                <a:latin typeface="+mn-lt"/>
                <a:ea typeface="+mn-ea"/>
                <a:cs typeface="+mn-cs"/>
              </a:rPr>
              <a:t>Level 3: 138</a:t>
            </a:r>
          </a:p>
          <a:p>
            <a:endParaRPr lang="en-US" dirty="0"/>
          </a:p>
          <a:p>
            <a:r>
              <a:rPr lang="en-US" sz="1200" b="1" kern="1200" dirty="0">
                <a:solidFill>
                  <a:schemeClr val="tx1"/>
                </a:solidFill>
                <a:effectLst/>
                <a:latin typeface="+mn-lt"/>
                <a:ea typeface="+mn-ea"/>
                <a:cs typeface="+mn-cs"/>
              </a:rPr>
              <a:t>What is available on the Student’s Companion Site?</a:t>
            </a:r>
            <a:endParaRPr lang="en-US" sz="1200" kern="1200" dirty="0">
              <a:solidFill>
                <a:schemeClr val="tx1"/>
              </a:solidFill>
              <a:effectLst/>
              <a:latin typeface="+mn-lt"/>
              <a:ea typeface="+mn-ea"/>
              <a:cs typeface="+mn-cs"/>
            </a:endParaRPr>
          </a:p>
          <a:p>
            <a:r>
              <a:rPr lang="en-US" sz="1200" b="1"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Parents have access to resources on the Student’s Companion site at </a:t>
            </a:r>
            <a:r>
              <a:rPr lang="en-US" sz="1200" kern="1200" dirty="0" err="1">
                <a:solidFill>
                  <a:schemeClr val="tx1"/>
                </a:solidFill>
                <a:effectLst/>
                <a:latin typeface="+mn-lt"/>
                <a:ea typeface="+mn-ea"/>
                <a:cs typeface="+mn-cs"/>
              </a:rPr>
              <a:t>ELTNGL.com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lookandsee</a:t>
            </a:r>
            <a:r>
              <a:rPr lang="en-US" sz="1200" kern="1200" dirty="0">
                <a:solidFill>
                  <a:schemeClr val="tx1"/>
                </a:solidFill>
                <a:effectLst/>
                <a:latin typeface="+mn-lt"/>
                <a:ea typeface="+mn-ea"/>
                <a:cs typeface="+mn-cs"/>
              </a:rPr>
              <a:t>, including:</a:t>
            </a:r>
          </a:p>
          <a:p>
            <a:pPr lvl="0"/>
            <a:r>
              <a:rPr lang="en-US" sz="1200" kern="1200" dirty="0">
                <a:solidFill>
                  <a:schemeClr val="tx1"/>
                </a:solidFill>
                <a:effectLst/>
                <a:latin typeface="+mn-lt"/>
                <a:ea typeface="+mn-ea"/>
                <a:cs typeface="+mn-cs"/>
              </a:rPr>
              <a:t>Student’s Book audio</a:t>
            </a:r>
          </a:p>
          <a:p>
            <a:pPr lvl="0"/>
            <a:r>
              <a:rPr lang="en-US" sz="1200" kern="1200" dirty="0">
                <a:solidFill>
                  <a:schemeClr val="tx1"/>
                </a:solidFill>
                <a:effectLst/>
                <a:latin typeface="+mn-lt"/>
                <a:ea typeface="+mn-ea"/>
                <a:cs typeface="+mn-cs"/>
              </a:rPr>
              <a:t>Activity Book audio</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Parents will find a URL to their level content on the Inside Front Cover of their Student’s Books and Activity Books.</a:t>
            </a:r>
          </a:p>
          <a:p>
            <a:endParaRPr lang="en-US" dirty="0"/>
          </a:p>
          <a:p>
            <a:r>
              <a:rPr lang="en-US" sz="1200" b="1" kern="1200" dirty="0">
                <a:solidFill>
                  <a:schemeClr val="tx1"/>
                </a:solidFill>
                <a:effectLst/>
                <a:latin typeface="+mn-lt"/>
                <a:ea typeface="+mn-ea"/>
                <a:cs typeface="+mn-cs"/>
              </a:rPr>
              <a:t>What is on the Teacher’s Companion Site?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Access to the Teacher’s Companion Site is provided on the Inside Front Cover of the Teacher’s Book.</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Student’s Book, Activity Book, and Big Book Anthology audio</a:t>
            </a:r>
          </a:p>
          <a:p>
            <a:pPr lvl="0"/>
            <a:r>
              <a:rPr lang="en-US" sz="1200" kern="1200" dirty="0">
                <a:solidFill>
                  <a:schemeClr val="tx1"/>
                </a:solidFill>
                <a:effectLst/>
                <a:latin typeface="+mn-lt"/>
                <a:ea typeface="+mn-ea"/>
                <a:cs typeface="+mn-cs"/>
              </a:rPr>
              <a:t>Unit-by-unit Pacing Guides for easy lesson planning</a:t>
            </a:r>
          </a:p>
          <a:p>
            <a:pPr lvl="0"/>
            <a:r>
              <a:rPr lang="en-US" sz="1200" kern="1200" dirty="0">
                <a:solidFill>
                  <a:schemeClr val="tx1"/>
                </a:solidFill>
                <a:effectLst/>
                <a:latin typeface="+mn-lt"/>
                <a:ea typeface="+mn-ea"/>
                <a:cs typeface="+mn-cs"/>
              </a:rPr>
              <a:t>Printable Worksheets for extension activities</a:t>
            </a:r>
          </a:p>
          <a:p>
            <a:pPr lvl="0"/>
            <a:r>
              <a:rPr lang="en-US" sz="1200" kern="1200" dirty="0">
                <a:solidFill>
                  <a:schemeClr val="tx1"/>
                </a:solidFill>
                <a:effectLst/>
                <a:latin typeface="+mn-lt"/>
                <a:ea typeface="+mn-ea"/>
                <a:cs typeface="+mn-cs"/>
              </a:rPr>
              <a:t>Audio scripts</a:t>
            </a:r>
          </a:p>
          <a:p>
            <a:pPr lvl="0"/>
            <a:r>
              <a:rPr lang="en-US" sz="1200" kern="1200" dirty="0">
                <a:solidFill>
                  <a:schemeClr val="tx1"/>
                </a:solidFill>
                <a:effectLst/>
                <a:latin typeface="+mn-lt"/>
                <a:ea typeface="+mn-ea"/>
                <a:cs typeface="+mn-cs"/>
              </a:rPr>
              <a:t>Home-School Connection Letters</a:t>
            </a:r>
          </a:p>
          <a:p>
            <a:pPr lvl="0"/>
            <a:r>
              <a:rPr lang="en-US" sz="1200" kern="1200" dirty="0">
                <a:solidFill>
                  <a:schemeClr val="tx1"/>
                </a:solidFill>
                <a:effectLst/>
                <a:latin typeface="+mn-lt"/>
                <a:ea typeface="+mn-ea"/>
                <a:cs typeface="+mn-cs"/>
              </a:rPr>
              <a:t>Assessment Tests</a:t>
            </a:r>
          </a:p>
          <a:p>
            <a:endParaRPr lang="en-US" dirty="0"/>
          </a:p>
          <a:p>
            <a:endParaRPr lang="en-US" dirty="0"/>
          </a:p>
        </p:txBody>
      </p:sp>
      <p:sp>
        <p:nvSpPr>
          <p:cNvPr id="4" name="Slide Number Placeholder 3"/>
          <p:cNvSpPr>
            <a:spLocks noGrp="1"/>
          </p:cNvSpPr>
          <p:nvPr>
            <p:ph type="sldNum" sz="quarter" idx="5"/>
          </p:nvPr>
        </p:nvSpPr>
        <p:spPr/>
        <p:txBody>
          <a:bodyPr/>
          <a:lstStyle/>
          <a:p>
            <a:fld id="{0AC0316D-0E0F-7F47-A408-859022C1684B}" type="slidenum">
              <a:rPr lang="en-US" smtClean="0"/>
              <a:t>23</a:t>
            </a:fld>
            <a:endParaRPr lang="en-US"/>
          </a:p>
        </p:txBody>
      </p:sp>
    </p:spTree>
    <p:extLst>
      <p:ext uri="{BB962C8B-B14F-4D97-AF65-F5344CB8AC3E}">
        <p14:creationId xmlns:p14="http://schemas.microsoft.com/office/powerpoint/2010/main" val="1066315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Reading and writing preparation is found in the:</a:t>
            </a:r>
          </a:p>
          <a:p>
            <a:endParaRPr lang="en-US" dirty="0"/>
          </a:p>
          <a:p>
            <a:pPr marL="171450" indent="-171450">
              <a:buFont typeface="Arial" panose="020B0604020202020204" pitchFamily="34" charset="0"/>
              <a:buChar char="•"/>
            </a:pPr>
            <a:r>
              <a:rPr lang="en-US" dirty="0"/>
              <a:t>Grammar Structure lessons</a:t>
            </a:r>
          </a:p>
          <a:p>
            <a:pPr marL="171450" indent="-171450">
              <a:buFont typeface="Arial" panose="020B0604020202020204" pitchFamily="34" charset="0"/>
              <a:buChar char="•"/>
            </a:pPr>
            <a:r>
              <a:rPr lang="en-US" dirty="0"/>
              <a:t>Prewriting practice in the Level 1-2 Letters, Numbers, and Sounds lessons</a:t>
            </a:r>
          </a:p>
          <a:p>
            <a:pPr marL="171450" indent="-171450">
              <a:buFont typeface="Arial" panose="020B0604020202020204" pitchFamily="34" charset="0"/>
              <a:buChar char="•"/>
            </a:pPr>
            <a:r>
              <a:rPr lang="en-US" dirty="0"/>
              <a:t>Phonics lessons in Level 3</a:t>
            </a:r>
          </a:p>
        </p:txBody>
      </p:sp>
      <p:sp>
        <p:nvSpPr>
          <p:cNvPr id="4" name="Slide Number Placeholder 3"/>
          <p:cNvSpPr>
            <a:spLocks noGrp="1"/>
          </p:cNvSpPr>
          <p:nvPr>
            <p:ph type="sldNum" sz="quarter" idx="5"/>
          </p:nvPr>
        </p:nvSpPr>
        <p:spPr/>
        <p:txBody>
          <a:bodyPr/>
          <a:lstStyle/>
          <a:p>
            <a:fld id="{0AC0316D-0E0F-7F47-A408-859022C1684B}" type="slidenum">
              <a:rPr lang="en-US" smtClean="0"/>
              <a:t>4</a:t>
            </a:fld>
            <a:endParaRPr lang="en-US"/>
          </a:p>
        </p:txBody>
      </p:sp>
    </p:spTree>
    <p:extLst>
      <p:ext uri="{BB962C8B-B14F-4D97-AF65-F5344CB8AC3E}">
        <p14:creationId xmlns:p14="http://schemas.microsoft.com/office/powerpoint/2010/main" val="2270712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Joel </a:t>
            </a:r>
            <a:r>
              <a:rPr lang="en-US" sz="1200" kern="1200" dirty="0" err="1">
                <a:solidFill>
                  <a:schemeClr val="tx1"/>
                </a:solidFill>
                <a:effectLst/>
                <a:latin typeface="+mn-lt"/>
                <a:ea typeface="+mn-ea"/>
                <a:cs typeface="+mn-cs"/>
              </a:rPr>
              <a:t>Sartore</a:t>
            </a:r>
            <a:r>
              <a:rPr lang="en-US" sz="1200" kern="1200" dirty="0">
                <a:solidFill>
                  <a:schemeClr val="tx1"/>
                </a:solidFill>
                <a:effectLst/>
                <a:latin typeface="+mn-lt"/>
                <a:ea typeface="+mn-ea"/>
                <a:cs typeface="+mn-cs"/>
              </a:rPr>
              <a:t> is a National Geographic photographer and founder of the Photo Ark. This project raises awareness of endangered animals in zoos and wildlife parks. Joel wants people to care about, fall in love with, and take action to help save these animals.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Photo Ark content is used in: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Letters and Sounds lessons in levels 1-2</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Alphabet presentation and poster in all levels</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A portion of the sales of Look and See go to support the Photo Ark.</a:t>
            </a:r>
          </a:p>
          <a:p>
            <a:endParaRPr lang="en-US" dirty="0"/>
          </a:p>
        </p:txBody>
      </p:sp>
      <p:sp>
        <p:nvSpPr>
          <p:cNvPr id="4" name="Slide Number Placeholder 3"/>
          <p:cNvSpPr>
            <a:spLocks noGrp="1"/>
          </p:cNvSpPr>
          <p:nvPr>
            <p:ph type="sldNum" sz="quarter" idx="5"/>
          </p:nvPr>
        </p:nvSpPr>
        <p:spPr/>
        <p:txBody>
          <a:bodyPr/>
          <a:lstStyle/>
          <a:p>
            <a:fld id="{0AC0316D-0E0F-7F47-A408-859022C1684B}" type="slidenum">
              <a:rPr lang="en-US" smtClean="0"/>
              <a:t>6</a:t>
            </a:fld>
            <a:endParaRPr lang="en-US"/>
          </a:p>
        </p:txBody>
      </p:sp>
    </p:spTree>
    <p:extLst>
      <p:ext uri="{BB962C8B-B14F-4D97-AF65-F5344CB8AC3E}">
        <p14:creationId xmlns:p14="http://schemas.microsoft.com/office/powerpoint/2010/main" val="441452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in the Student’s Books?</a:t>
            </a:r>
            <a:endParaRPr lang="en-US" sz="1800" kern="1200" dirty="0">
              <a:solidFill>
                <a:schemeClr val="tx1"/>
              </a:solidFill>
              <a:effectLst/>
              <a:latin typeface="+mn-lt"/>
              <a:ea typeface="+mn-ea"/>
              <a:cs typeface="+mn-cs"/>
            </a:endParaRPr>
          </a:p>
          <a:p>
            <a:r>
              <a:rPr lang="en-US" sz="1200" b="1" u="none" strike="noStrike" kern="1200" dirty="0">
                <a:solidFill>
                  <a:schemeClr val="tx1"/>
                </a:solidFill>
                <a:effectLst/>
                <a:latin typeface="+mn-lt"/>
                <a:ea typeface="+mn-ea"/>
                <a:cs typeface="+mn-cs"/>
              </a:rPr>
              <a:t> </a:t>
            </a:r>
            <a:endParaRPr lang="en-US" sz="18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1-page Unit 0</a:t>
            </a:r>
            <a:endParaRPr lang="en-US" sz="18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10 main units</a:t>
            </a:r>
            <a:endParaRPr lang="en-US" sz="18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6 pages per unit</a:t>
            </a:r>
            <a:endParaRPr lang="en-US" sz="18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Lesson 1: Unit Opener</a:t>
            </a:r>
            <a:endParaRPr lang="en-US" sz="18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Lesson 2: New Words</a:t>
            </a:r>
            <a:endParaRPr lang="en-US" sz="18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Lesson 3  Structure (Grammar) </a:t>
            </a:r>
            <a:endParaRPr lang="en-US" sz="18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Lesson 4: Song and Value</a:t>
            </a:r>
            <a:endParaRPr lang="en-US" sz="18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Lesson 5: </a:t>
            </a:r>
            <a:endParaRPr lang="en-US" sz="180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Level 1: Letters and Sounds/Numbers</a:t>
            </a:r>
            <a:endParaRPr lang="en-US" sz="180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Level 2: Letters and Sounds</a:t>
            </a:r>
            <a:endParaRPr lang="en-US" sz="180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Level 3: Phonics</a:t>
            </a:r>
            <a:endParaRPr lang="en-US" sz="18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Lessons 6 and 7: Video and Project</a:t>
            </a:r>
            <a:endParaRPr lang="en-US" sz="18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5 pages of Song lyrics</a:t>
            </a:r>
            <a:endParaRPr lang="en-US" sz="18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2 pages of alphabet presentation using </a:t>
            </a:r>
            <a:r>
              <a:rPr lang="en-US" sz="1200" i="1" kern="1200" dirty="0">
                <a:solidFill>
                  <a:schemeClr val="tx1"/>
                </a:solidFill>
                <a:effectLst/>
                <a:latin typeface="+mn-lt"/>
                <a:ea typeface="+mn-ea"/>
                <a:cs typeface="+mn-cs"/>
              </a:rPr>
              <a:t>Photo Ark</a:t>
            </a:r>
            <a:r>
              <a:rPr lang="en-US" sz="1200" kern="1200" dirty="0">
                <a:solidFill>
                  <a:schemeClr val="tx1"/>
                </a:solidFill>
                <a:effectLst/>
                <a:latin typeface="+mn-lt"/>
                <a:ea typeface="+mn-ea"/>
                <a:cs typeface="+mn-cs"/>
              </a:rPr>
              <a:t> photos</a:t>
            </a:r>
            <a:endParaRPr lang="en-US" sz="18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AC0316D-0E0F-7F47-A408-859022C1684B}" type="slidenum">
              <a:rPr lang="en-US" smtClean="0"/>
              <a:t>7</a:t>
            </a:fld>
            <a:endParaRPr lang="en-US"/>
          </a:p>
        </p:txBody>
      </p:sp>
    </p:spTree>
    <p:extLst>
      <p:ext uri="{BB962C8B-B14F-4D97-AF65-F5344CB8AC3E}">
        <p14:creationId xmlns:p14="http://schemas.microsoft.com/office/powerpoint/2010/main" val="3812975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Unit Opener Lesson also includes an introductory video clip to present the first target word (HAT in the above).</a:t>
            </a:r>
          </a:p>
        </p:txBody>
      </p:sp>
      <p:sp>
        <p:nvSpPr>
          <p:cNvPr id="4" name="Slide Number Placeholder 3"/>
          <p:cNvSpPr>
            <a:spLocks noGrp="1"/>
          </p:cNvSpPr>
          <p:nvPr>
            <p:ph type="sldNum" sz="quarter" idx="5"/>
          </p:nvPr>
        </p:nvSpPr>
        <p:spPr/>
        <p:txBody>
          <a:bodyPr/>
          <a:lstStyle/>
          <a:p>
            <a:fld id="{0AC0316D-0E0F-7F47-A408-859022C1684B}" type="slidenum">
              <a:rPr lang="en-US" smtClean="0"/>
              <a:t>8</a:t>
            </a:fld>
            <a:endParaRPr lang="en-US"/>
          </a:p>
        </p:txBody>
      </p:sp>
    </p:spTree>
    <p:extLst>
      <p:ext uri="{BB962C8B-B14F-4D97-AF65-F5344CB8AC3E}">
        <p14:creationId xmlns:p14="http://schemas.microsoft.com/office/powerpoint/2010/main" val="3053574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 Opener Video Scene</a:t>
            </a:r>
          </a:p>
          <a:p>
            <a:r>
              <a:rPr lang="en-US" dirty="0"/>
              <a:t>Target Word Intro</a:t>
            </a:r>
          </a:p>
        </p:txBody>
      </p:sp>
      <p:sp>
        <p:nvSpPr>
          <p:cNvPr id="4" name="Slide Number Placeholder 3"/>
          <p:cNvSpPr>
            <a:spLocks noGrp="1"/>
          </p:cNvSpPr>
          <p:nvPr>
            <p:ph type="sldNum" sz="quarter" idx="5"/>
          </p:nvPr>
        </p:nvSpPr>
        <p:spPr/>
        <p:txBody>
          <a:bodyPr/>
          <a:lstStyle/>
          <a:p>
            <a:fld id="{0AC0316D-0E0F-7F47-A408-859022C1684B}" type="slidenum">
              <a:rPr lang="en-US" smtClean="0"/>
              <a:t>9</a:t>
            </a:fld>
            <a:endParaRPr lang="en-US"/>
          </a:p>
        </p:txBody>
      </p:sp>
    </p:spTree>
    <p:extLst>
      <p:ext uri="{BB962C8B-B14F-4D97-AF65-F5344CB8AC3E}">
        <p14:creationId xmlns:p14="http://schemas.microsoft.com/office/powerpoint/2010/main" val="4219100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page of every unit includes both Lesson 6, Video, and Lesson 7, Project.</a:t>
            </a:r>
          </a:p>
          <a:p>
            <a:endParaRPr lang="en-US" dirty="0"/>
          </a:p>
          <a:p>
            <a:r>
              <a:rPr lang="en-US" dirty="0"/>
              <a:t>The direction lines on the page correspond to the Video lesson.</a:t>
            </a:r>
          </a:p>
          <a:p>
            <a:endParaRPr lang="en-US" dirty="0"/>
          </a:p>
          <a:p>
            <a:r>
              <a:rPr lang="en-US" dirty="0"/>
              <a:t>The Lesson 7 Project instructions are in the Teacher’s Book.</a:t>
            </a:r>
          </a:p>
        </p:txBody>
      </p:sp>
      <p:sp>
        <p:nvSpPr>
          <p:cNvPr id="4" name="Slide Number Placeholder 3"/>
          <p:cNvSpPr>
            <a:spLocks noGrp="1"/>
          </p:cNvSpPr>
          <p:nvPr>
            <p:ph type="sldNum" sz="quarter" idx="5"/>
          </p:nvPr>
        </p:nvSpPr>
        <p:spPr/>
        <p:txBody>
          <a:bodyPr/>
          <a:lstStyle/>
          <a:p>
            <a:fld id="{0AC0316D-0E0F-7F47-A408-859022C1684B}" type="slidenum">
              <a:rPr lang="en-US" smtClean="0"/>
              <a:t>12</a:t>
            </a:fld>
            <a:endParaRPr lang="en-US"/>
          </a:p>
        </p:txBody>
      </p:sp>
    </p:spTree>
    <p:extLst>
      <p:ext uri="{BB962C8B-B14F-4D97-AF65-F5344CB8AC3E}">
        <p14:creationId xmlns:p14="http://schemas.microsoft.com/office/powerpoint/2010/main" val="689514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Leeson 6 Video lesson video, language practice and real-world exposure</a:t>
            </a:r>
          </a:p>
        </p:txBody>
      </p:sp>
      <p:sp>
        <p:nvSpPr>
          <p:cNvPr id="4" name="Slide Number Placeholder 3"/>
          <p:cNvSpPr>
            <a:spLocks noGrp="1"/>
          </p:cNvSpPr>
          <p:nvPr>
            <p:ph type="sldNum" sz="quarter" idx="5"/>
          </p:nvPr>
        </p:nvSpPr>
        <p:spPr/>
        <p:txBody>
          <a:bodyPr/>
          <a:lstStyle/>
          <a:p>
            <a:fld id="{0AC0316D-0E0F-7F47-A408-859022C1684B}" type="slidenum">
              <a:rPr lang="en-US" smtClean="0"/>
              <a:t>13</a:t>
            </a:fld>
            <a:endParaRPr lang="en-US"/>
          </a:p>
        </p:txBody>
      </p:sp>
    </p:spTree>
    <p:extLst>
      <p:ext uri="{BB962C8B-B14F-4D97-AF65-F5344CB8AC3E}">
        <p14:creationId xmlns:p14="http://schemas.microsoft.com/office/powerpoint/2010/main" val="1786209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in the Teacher’s Book with ABC Poster?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interleaved Teacher’s Books help instructors teach the </a:t>
            </a:r>
            <a:r>
              <a:rPr lang="en-US" sz="1200" i="1" kern="1200" dirty="0">
                <a:solidFill>
                  <a:schemeClr val="tx1"/>
                </a:solidFill>
                <a:effectLst/>
                <a:latin typeface="+mn-lt"/>
                <a:ea typeface="+mn-ea"/>
                <a:cs typeface="+mn-cs"/>
              </a:rPr>
              <a:t>Look and See</a:t>
            </a:r>
            <a:r>
              <a:rPr lang="en-US" sz="1200" kern="1200" dirty="0">
                <a:solidFill>
                  <a:schemeClr val="tx1"/>
                </a:solidFill>
                <a:effectLst/>
                <a:latin typeface="+mn-lt"/>
                <a:ea typeface="+mn-ea"/>
                <a:cs typeface="+mn-cs"/>
              </a:rPr>
              <a:t> lessons, with step-by-step instructions for every lesson and activity in the Student’s Books and Activity Books.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addition, teachers are provided:</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List of 21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Century Skills covered in every unit</a:t>
            </a:r>
          </a:p>
          <a:p>
            <a:pPr lvl="0"/>
            <a:r>
              <a:rPr lang="en-US" sz="1200" kern="1200" dirty="0">
                <a:solidFill>
                  <a:schemeClr val="tx1"/>
                </a:solidFill>
                <a:effectLst/>
                <a:latin typeface="+mn-lt"/>
                <a:ea typeface="+mn-ea"/>
                <a:cs typeface="+mn-cs"/>
              </a:rPr>
              <a:t>List of language covered in every unit</a:t>
            </a:r>
          </a:p>
          <a:p>
            <a:pPr lvl="0"/>
            <a:r>
              <a:rPr lang="en-US" sz="1200" kern="1200" dirty="0">
                <a:solidFill>
                  <a:schemeClr val="tx1"/>
                </a:solidFill>
                <a:effectLst/>
                <a:latin typeface="+mn-lt"/>
                <a:ea typeface="+mn-ea"/>
                <a:cs typeface="+mn-cs"/>
              </a:rPr>
              <a:t>Expected outcomes of every lesson ­and a list of the resources available to teach the lesson</a:t>
            </a:r>
          </a:p>
          <a:p>
            <a:pPr lvl="0"/>
            <a:r>
              <a:rPr lang="en-US" sz="1200" i="1" kern="1200" dirty="0">
                <a:solidFill>
                  <a:schemeClr val="tx1"/>
                </a:solidFill>
                <a:effectLst/>
                <a:latin typeface="+mn-lt"/>
                <a:ea typeface="+mn-ea"/>
                <a:cs typeface="+mn-cs"/>
              </a:rPr>
              <a:t>About the Video</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About the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Photo</a:t>
            </a:r>
            <a:r>
              <a:rPr lang="en-US" sz="1200" kern="1200" dirty="0">
                <a:solidFill>
                  <a:schemeClr val="tx1"/>
                </a:solidFill>
                <a:effectLst/>
                <a:latin typeface="+mn-lt"/>
                <a:ea typeface="+mn-ea"/>
                <a:cs typeface="+mn-cs"/>
              </a:rPr>
              <a:t> information</a:t>
            </a:r>
          </a:p>
          <a:p>
            <a:pPr lvl="0"/>
            <a:r>
              <a:rPr lang="en-US" sz="1200" i="1" kern="1200" dirty="0">
                <a:solidFill>
                  <a:schemeClr val="tx1"/>
                </a:solidFill>
                <a:effectLst/>
                <a:latin typeface="+mn-lt"/>
                <a:ea typeface="+mn-ea"/>
                <a:cs typeface="+mn-cs"/>
              </a:rPr>
              <a:t>Language Strategies, Teacher Tips, </a:t>
            </a:r>
            <a:r>
              <a:rPr lang="en-US" sz="1200" kern="1200" dirty="0">
                <a:solidFill>
                  <a:schemeClr val="tx1"/>
                </a:solidFill>
                <a:effectLst/>
                <a:latin typeface="+mn-lt"/>
                <a:ea typeface="+mn-ea"/>
                <a:cs typeface="+mn-cs"/>
              </a:rPr>
              <a:t>and</a:t>
            </a:r>
            <a:r>
              <a:rPr lang="en-US" sz="1200" i="1" kern="1200" dirty="0">
                <a:solidFill>
                  <a:schemeClr val="tx1"/>
                </a:solidFill>
                <a:effectLst/>
                <a:latin typeface="+mn-lt"/>
                <a:ea typeface="+mn-ea"/>
                <a:cs typeface="+mn-cs"/>
              </a:rPr>
              <a:t> Rhyming Words </a:t>
            </a:r>
            <a:r>
              <a:rPr lang="en-US" sz="1200" kern="1200" dirty="0">
                <a:solidFill>
                  <a:schemeClr val="tx1"/>
                </a:solidFill>
                <a:effectLst/>
                <a:latin typeface="+mn-lt"/>
                <a:ea typeface="+mn-ea"/>
                <a:cs typeface="+mn-cs"/>
              </a:rPr>
              <a:t>boxes</a:t>
            </a:r>
          </a:p>
          <a:p>
            <a:pPr lvl="0"/>
            <a:r>
              <a:rPr lang="en-US" sz="1200" kern="1200" dirty="0">
                <a:solidFill>
                  <a:schemeClr val="tx1"/>
                </a:solidFill>
                <a:effectLst/>
                <a:latin typeface="+mn-lt"/>
                <a:ea typeface="+mn-ea"/>
                <a:cs typeface="+mn-cs"/>
              </a:rPr>
              <a:t>End-of-unit</a:t>
            </a:r>
            <a:r>
              <a:rPr lang="en-US" sz="1200" i="1" kern="1200" dirty="0">
                <a:solidFill>
                  <a:schemeClr val="tx1"/>
                </a:solidFill>
                <a:effectLst/>
                <a:latin typeface="+mn-lt"/>
                <a:ea typeface="+mn-ea"/>
                <a:cs typeface="+mn-cs"/>
              </a:rPr>
              <a:t> Across the Curriculum boxes, </a:t>
            </a:r>
            <a:r>
              <a:rPr lang="en-US" sz="1200" kern="1200" dirty="0">
                <a:solidFill>
                  <a:schemeClr val="tx1"/>
                </a:solidFill>
                <a:effectLst/>
                <a:latin typeface="+mn-lt"/>
                <a:ea typeface="+mn-ea"/>
                <a:cs typeface="+mn-cs"/>
              </a:rPr>
              <a:t>with explanations of the CLIL topic of each unit and suggestions for exploring the topic across other subject areas</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 ABC Poster is also included for classroom use, with full alphabet and vowels presentation using photos from the </a:t>
            </a:r>
            <a:r>
              <a:rPr lang="en-US" sz="1200" i="1" kern="1200" dirty="0">
                <a:solidFill>
                  <a:schemeClr val="tx1"/>
                </a:solidFill>
                <a:effectLst/>
                <a:latin typeface="+mn-lt"/>
                <a:ea typeface="+mn-ea"/>
                <a:cs typeface="+mn-cs"/>
              </a:rPr>
              <a:t>National Geographic Photo Ark</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Access to the Teacher’s Companion Site is provided on the Inside Front Cover of the Teacher’s Book.</a:t>
            </a:r>
          </a:p>
          <a:p>
            <a:endParaRPr lang="en-US" dirty="0"/>
          </a:p>
        </p:txBody>
      </p:sp>
      <p:sp>
        <p:nvSpPr>
          <p:cNvPr id="4" name="Slide Number Placeholder 3"/>
          <p:cNvSpPr>
            <a:spLocks noGrp="1"/>
          </p:cNvSpPr>
          <p:nvPr>
            <p:ph type="sldNum" sz="quarter" idx="5"/>
          </p:nvPr>
        </p:nvSpPr>
        <p:spPr/>
        <p:txBody>
          <a:bodyPr/>
          <a:lstStyle/>
          <a:p>
            <a:fld id="{0AC0316D-0E0F-7F47-A408-859022C1684B}" type="slidenum">
              <a:rPr lang="en-US" smtClean="0"/>
              <a:t>14</a:t>
            </a:fld>
            <a:endParaRPr lang="en-US"/>
          </a:p>
        </p:txBody>
      </p:sp>
    </p:spTree>
    <p:extLst>
      <p:ext uri="{BB962C8B-B14F-4D97-AF65-F5344CB8AC3E}">
        <p14:creationId xmlns:p14="http://schemas.microsoft.com/office/powerpoint/2010/main" val="38524853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Master" Target="../slideMasters/slideMaster1.xml"/><Relationship Id="rId5" Type="http://schemas.openxmlformats.org/officeDocument/2006/relationships/image" Target="../media/image48.jpeg"/><Relationship Id="rId4" Type="http://schemas.openxmlformats.org/officeDocument/2006/relationships/image" Target="../media/image47.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tif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2.tif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28.png"/><Relationship Id="rId9" Type="http://schemas.openxmlformats.org/officeDocument/2006/relationships/image" Target="../media/image3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xml"/><Relationship Id="rId4" Type="http://schemas.openxmlformats.org/officeDocument/2006/relationships/image" Target="../media/image39.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40A2933-F906-2847-B14A-7F2C83EC04C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42497" y="3772191"/>
            <a:ext cx="3337299" cy="2578820"/>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8E6B439-C7A4-464C-9E81-7AFD8C8E673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914267" y="3769085"/>
            <a:ext cx="3341317" cy="2581926"/>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4A84CD8A-C3A9-9D4A-8D79-F90C626DB0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233863" y="3590276"/>
            <a:ext cx="3724274" cy="2877848"/>
          </a:xfrm>
          <a:prstGeom prst="rect">
            <a:avLst/>
          </a:prstGeom>
          <a:effectLst>
            <a:outerShdw blurRad="63500" sx="102000" sy="102000" algn="ctr" rotWithShape="0">
              <a:prstClr val="black">
                <a:alpha val="40000"/>
              </a:prstClr>
            </a:outerShdw>
          </a:effectLst>
        </p:spPr>
      </p:pic>
      <p:sp>
        <p:nvSpPr>
          <p:cNvPr id="14" name="TextBox 13">
            <a:extLst>
              <a:ext uri="{FF2B5EF4-FFF2-40B4-BE49-F238E27FC236}">
                <a16:creationId xmlns:a16="http://schemas.microsoft.com/office/drawing/2014/main" id="{5CABA1A4-2AD8-4A43-B016-9FC93500BBC5}"/>
              </a:ext>
            </a:extLst>
          </p:cNvPr>
          <p:cNvSpPr txBox="1"/>
          <p:nvPr userDrawn="1"/>
        </p:nvSpPr>
        <p:spPr>
          <a:xfrm>
            <a:off x="2123728" y="2438117"/>
            <a:ext cx="7944542" cy="892552"/>
          </a:xfrm>
          <a:prstGeom prst="rect">
            <a:avLst/>
          </a:prstGeom>
          <a:noFill/>
        </p:spPr>
        <p:txBody>
          <a:bodyPr wrap="square" rtlCol="0">
            <a:spAutoFit/>
          </a:bodyPr>
          <a:lstStyle/>
          <a:p>
            <a:pPr algn="ctr">
              <a:spcBef>
                <a:spcPts val="600"/>
              </a:spcBef>
              <a:spcAft>
                <a:spcPts val="600"/>
              </a:spcAft>
            </a:pPr>
            <a:r>
              <a:rPr lang="en-US" sz="2400" b="1" i="0" dirty="0">
                <a:latin typeface="Century Gothic" panose="020B0502020202020204" pitchFamily="34" charset="0"/>
              </a:rPr>
              <a:t>A three-level series for very young learners of English</a:t>
            </a:r>
          </a:p>
          <a:p>
            <a:pPr algn="ctr">
              <a:spcBef>
                <a:spcPts val="600"/>
              </a:spcBef>
              <a:spcAft>
                <a:spcPts val="600"/>
              </a:spcAft>
            </a:pPr>
            <a:r>
              <a:rPr lang="en-US" b="1" i="0" dirty="0">
                <a:latin typeface="Century Gothic" panose="020B0502020202020204" pitchFamily="34" charset="0"/>
              </a:rPr>
              <a:t>Pre-A1</a:t>
            </a:r>
            <a:endParaRPr lang="en-US" sz="2400" b="1" i="0" dirty="0">
              <a:latin typeface="Century Gothic" panose="020B0502020202020204" pitchFamily="34" charset="0"/>
            </a:endParaRPr>
          </a:p>
        </p:txBody>
      </p:sp>
      <p:pic>
        <p:nvPicPr>
          <p:cNvPr id="15" name="Picture 14">
            <a:extLst>
              <a:ext uri="{FF2B5EF4-FFF2-40B4-BE49-F238E27FC236}">
                <a16:creationId xmlns:a16="http://schemas.microsoft.com/office/drawing/2014/main" id="{5ADD0F8B-CB10-D54F-94EB-8716322D10D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643966" y="506989"/>
            <a:ext cx="6904067" cy="1652739"/>
          </a:xfrm>
          <a:prstGeom prst="rect">
            <a:avLst/>
          </a:prstGeom>
        </p:spPr>
      </p:pic>
      <p:sp>
        <p:nvSpPr>
          <p:cNvPr id="18" name="Rectangle 17">
            <a:extLst>
              <a:ext uri="{FF2B5EF4-FFF2-40B4-BE49-F238E27FC236}">
                <a16:creationId xmlns:a16="http://schemas.microsoft.com/office/drawing/2014/main" id="{10AA691C-93D4-2643-B9EC-736A5AE7E4AC}"/>
              </a:ext>
            </a:extLst>
          </p:cNvPr>
          <p:cNvSpPr/>
          <p:nvPr userDrawn="1"/>
        </p:nvSpPr>
        <p:spPr>
          <a:xfrm>
            <a:off x="0" y="0"/>
            <a:ext cx="12192000" cy="228600"/>
          </a:xfrm>
          <a:prstGeom prst="rect">
            <a:avLst/>
          </a:prstGeom>
          <a:solidFill>
            <a:srgbClr val="F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6DA578E-43BD-A24E-BA06-CBAECBF2C693}"/>
              </a:ext>
            </a:extLst>
          </p:cNvPr>
          <p:cNvSpPr/>
          <p:nvPr userDrawn="1"/>
        </p:nvSpPr>
        <p:spPr>
          <a:xfrm>
            <a:off x="-1" y="6635597"/>
            <a:ext cx="12192000" cy="228600"/>
          </a:xfrm>
          <a:prstGeom prst="rect">
            <a:avLst/>
          </a:prstGeom>
          <a:solidFill>
            <a:srgbClr val="F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3086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934AE3-1506-6049-B358-E537EBF904B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34950" y="493129"/>
            <a:ext cx="10722100" cy="4190246"/>
          </a:xfrm>
          <a:prstGeom prst="rect">
            <a:avLst/>
          </a:prstGeom>
          <a:solidFill>
            <a:schemeClr val="bg1"/>
          </a:solidFill>
          <a:effectLst>
            <a:outerShdw blurRad="63500" sx="102000" sy="102000" algn="ctr" rotWithShape="0">
              <a:prstClr val="black">
                <a:alpha val="40000"/>
              </a:prstClr>
            </a:outerShdw>
          </a:effectLst>
        </p:spPr>
      </p:pic>
      <p:sp>
        <p:nvSpPr>
          <p:cNvPr id="7" name="Rectangle 6">
            <a:extLst>
              <a:ext uri="{FF2B5EF4-FFF2-40B4-BE49-F238E27FC236}">
                <a16:creationId xmlns:a16="http://schemas.microsoft.com/office/drawing/2014/main" id="{7466925B-730E-1945-B26D-AEEB018AACC9}"/>
              </a:ext>
            </a:extLst>
          </p:cNvPr>
          <p:cNvSpPr/>
          <p:nvPr userDrawn="1"/>
        </p:nvSpPr>
        <p:spPr>
          <a:xfrm>
            <a:off x="0" y="6629400"/>
            <a:ext cx="12192000" cy="228600"/>
          </a:xfrm>
          <a:prstGeom prst="rect">
            <a:avLst/>
          </a:prstGeom>
          <a:solidFill>
            <a:srgbClr val="F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2">
            <a:extLst>
              <a:ext uri="{FF2B5EF4-FFF2-40B4-BE49-F238E27FC236}">
                <a16:creationId xmlns:a16="http://schemas.microsoft.com/office/drawing/2014/main" id="{C38B689F-8097-2640-9A44-D455462E952E}"/>
              </a:ext>
            </a:extLst>
          </p:cNvPr>
          <p:cNvSpPr txBox="1">
            <a:spLocks/>
          </p:cNvSpPr>
          <p:nvPr userDrawn="1"/>
        </p:nvSpPr>
        <p:spPr>
          <a:xfrm>
            <a:off x="832384" y="4932473"/>
            <a:ext cx="4901353" cy="14478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dirty="0">
                <a:latin typeface="Century Gothic" panose="020B0502020202020204" pitchFamily="34" charset="0"/>
              </a:rPr>
              <a:t>Song and Value, </a:t>
            </a:r>
            <a:r>
              <a:rPr lang="en-US" sz="1800" b="0" i="1" dirty="0">
                <a:latin typeface="Century Gothic" panose="020B0502020202020204" pitchFamily="34" charset="0"/>
              </a:rPr>
              <a:t>Lesson 4</a:t>
            </a:r>
            <a:br>
              <a:rPr lang="en-US" sz="1800" dirty="0">
                <a:latin typeface="Century Gothic" panose="020B0502020202020204" pitchFamily="34" charset="0"/>
              </a:rPr>
            </a:br>
            <a:endParaRPr lang="en-US" sz="1800" dirty="0">
              <a:latin typeface="Century Gothic" panose="020B0502020202020204" pitchFamily="34" charset="0"/>
            </a:endParaRPr>
          </a:p>
        </p:txBody>
      </p:sp>
      <p:sp>
        <p:nvSpPr>
          <p:cNvPr id="2" name="Rectangle 1">
            <a:extLst>
              <a:ext uri="{FF2B5EF4-FFF2-40B4-BE49-F238E27FC236}">
                <a16:creationId xmlns:a16="http://schemas.microsoft.com/office/drawing/2014/main" id="{55614093-2E0A-1848-BE3F-58962775F3CD}"/>
              </a:ext>
            </a:extLst>
          </p:cNvPr>
          <p:cNvSpPr/>
          <p:nvPr userDrawn="1"/>
        </p:nvSpPr>
        <p:spPr>
          <a:xfrm>
            <a:off x="6243988" y="4932473"/>
            <a:ext cx="5748143" cy="646331"/>
          </a:xfrm>
          <a:prstGeom prst="rect">
            <a:avLst/>
          </a:prstGeom>
        </p:spPr>
        <p:txBody>
          <a:bodyPr wrap="square">
            <a:spAutoFit/>
          </a:bodyPr>
          <a:lstStyle/>
          <a:p>
            <a:pPr marL="0" indent="0">
              <a:lnSpc>
                <a:spcPct val="100000"/>
              </a:lnSpc>
              <a:buNone/>
            </a:pPr>
            <a:r>
              <a:rPr lang="en-US" sz="1800" b="1" dirty="0">
                <a:latin typeface="Century Gothic" panose="020B0502020202020204" pitchFamily="34" charset="0"/>
              </a:rPr>
              <a:t>Letters, Numbers and Sounds/Phonics, </a:t>
            </a:r>
            <a:r>
              <a:rPr lang="en-US" sz="1800" b="0" i="1" dirty="0">
                <a:latin typeface="Century Gothic" panose="020B0502020202020204" pitchFamily="34" charset="0"/>
              </a:rPr>
              <a:t>Lesson 5</a:t>
            </a:r>
            <a:br>
              <a:rPr lang="en-US" sz="1800" b="0" i="0" dirty="0">
                <a:latin typeface="Century Gothic" panose="020B0502020202020204" pitchFamily="34" charset="0"/>
              </a:rPr>
            </a:br>
            <a:endParaRPr lang="en-US" sz="1800" dirty="0">
              <a:latin typeface="Century Gothic" panose="020B0502020202020204" pitchFamily="34" charset="0"/>
            </a:endParaRPr>
          </a:p>
        </p:txBody>
      </p:sp>
      <p:sp>
        <p:nvSpPr>
          <p:cNvPr id="3" name="Rectangle 2">
            <a:extLst>
              <a:ext uri="{FF2B5EF4-FFF2-40B4-BE49-F238E27FC236}">
                <a16:creationId xmlns:a16="http://schemas.microsoft.com/office/drawing/2014/main" id="{8F4E97B0-69DF-844B-9FA1-A11DB1CFABBE}"/>
              </a:ext>
            </a:extLst>
          </p:cNvPr>
          <p:cNvSpPr/>
          <p:nvPr userDrawn="1"/>
        </p:nvSpPr>
        <p:spPr>
          <a:xfrm>
            <a:off x="832384" y="5334022"/>
            <a:ext cx="4601550" cy="923330"/>
          </a:xfrm>
          <a:prstGeom prst="rect">
            <a:avLst/>
          </a:prstGeom>
        </p:spPr>
        <p:txBody>
          <a:bodyPr wrap="square">
            <a:spAutoFit/>
          </a:bodyPr>
          <a:lstStyle/>
          <a:p>
            <a:r>
              <a:rPr lang="en-US" sz="1800" dirty="0">
                <a:latin typeface="Century Gothic" panose="020B0502020202020204" pitchFamily="34" charset="0"/>
              </a:rPr>
              <a:t>Fun songs combine the target unit language with values instruction using a sticker activity to show understanding.</a:t>
            </a:r>
            <a:endParaRPr lang="en-US" dirty="0"/>
          </a:p>
        </p:txBody>
      </p:sp>
      <p:sp>
        <p:nvSpPr>
          <p:cNvPr id="4" name="Rectangle 3">
            <a:extLst>
              <a:ext uri="{FF2B5EF4-FFF2-40B4-BE49-F238E27FC236}">
                <a16:creationId xmlns:a16="http://schemas.microsoft.com/office/drawing/2014/main" id="{C24E37CD-38A9-454A-9AB1-5762ADE366A7}"/>
              </a:ext>
            </a:extLst>
          </p:cNvPr>
          <p:cNvSpPr/>
          <p:nvPr userDrawn="1"/>
        </p:nvSpPr>
        <p:spPr>
          <a:xfrm>
            <a:off x="6243988" y="5334022"/>
            <a:ext cx="5748143" cy="1200329"/>
          </a:xfrm>
          <a:prstGeom prst="rect">
            <a:avLst/>
          </a:prstGeom>
        </p:spPr>
        <p:txBody>
          <a:bodyPr wrap="square">
            <a:spAutoFit/>
          </a:bodyPr>
          <a:lstStyle/>
          <a:p>
            <a:pPr marL="0" indent="0">
              <a:lnSpc>
                <a:spcPct val="100000"/>
              </a:lnSpc>
              <a:buNone/>
            </a:pPr>
            <a:r>
              <a:rPr lang="en-US" sz="1800" b="0" i="0" dirty="0">
                <a:latin typeface="Century Gothic" panose="020B0502020202020204" pitchFamily="34" charset="0"/>
              </a:rPr>
              <a:t>In Levels 1-2 letters, numbers, and sounds presentation combines with prewriting practice.</a:t>
            </a:r>
          </a:p>
          <a:p>
            <a:pPr marL="0" indent="0">
              <a:lnSpc>
                <a:spcPct val="100000"/>
              </a:lnSpc>
              <a:buNone/>
            </a:pPr>
            <a:r>
              <a:rPr lang="en-US" sz="1800" b="0" i="0" dirty="0">
                <a:latin typeface="Century Gothic" panose="020B0502020202020204" pitchFamily="34" charset="0"/>
              </a:rPr>
              <a:t>In Level 3, phonics and CVC words are practiced.</a:t>
            </a:r>
          </a:p>
          <a:p>
            <a:pPr marL="0" indent="0">
              <a:lnSpc>
                <a:spcPct val="100000"/>
              </a:lnSpc>
              <a:buNone/>
            </a:pPr>
            <a:r>
              <a:rPr lang="en-US" sz="1800" b="0" i="0" dirty="0">
                <a:latin typeface="Century Gothic" panose="020B0502020202020204" pitchFamily="34" charset="0"/>
              </a:rPr>
              <a:t>Another chant is introduced as well.</a:t>
            </a:r>
            <a:endParaRPr lang="en-US" sz="1800" dirty="0">
              <a:latin typeface="Century Gothic" panose="020B0502020202020204" pitchFamily="34" charset="0"/>
            </a:endParaRPr>
          </a:p>
        </p:txBody>
      </p:sp>
    </p:spTree>
    <p:extLst>
      <p:ext uri="{BB962C8B-B14F-4D97-AF65-F5344CB8AC3E}">
        <p14:creationId xmlns:p14="http://schemas.microsoft.com/office/powerpoint/2010/main" val="1360711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654F1B1-42D3-7749-AEA8-73971EA016A3}"/>
              </a:ext>
            </a:extLst>
          </p:cNvPr>
          <p:cNvSpPr/>
          <p:nvPr userDrawn="1"/>
        </p:nvSpPr>
        <p:spPr>
          <a:xfrm>
            <a:off x="0" y="6629400"/>
            <a:ext cx="12192000" cy="228600"/>
          </a:xfrm>
          <a:prstGeom prst="rect">
            <a:avLst/>
          </a:prstGeom>
          <a:solidFill>
            <a:srgbClr val="F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F1247B53-0468-5C49-8478-64B46B7537B7}"/>
              </a:ext>
            </a:extLst>
          </p:cNvPr>
          <p:cNvSpPr txBox="1">
            <a:spLocks/>
          </p:cNvSpPr>
          <p:nvPr userDrawn="1"/>
        </p:nvSpPr>
        <p:spPr>
          <a:xfrm>
            <a:off x="556384" y="5194776"/>
            <a:ext cx="4307924" cy="12936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dirty="0">
                <a:latin typeface="Century Gothic" panose="020B0502020202020204" pitchFamily="34" charset="0"/>
              </a:rPr>
              <a:t>Video, </a:t>
            </a:r>
            <a:r>
              <a:rPr lang="en-US" sz="1800" b="0" i="1" dirty="0">
                <a:latin typeface="Century Gothic" panose="020B0502020202020204" pitchFamily="34" charset="0"/>
              </a:rPr>
              <a:t>Lesson 6</a:t>
            </a:r>
            <a:br>
              <a:rPr lang="en-US" sz="1800" b="1" dirty="0">
                <a:latin typeface="Century Gothic" panose="020B0502020202020204" pitchFamily="34" charset="0"/>
              </a:rPr>
            </a:br>
            <a:endParaRPr lang="en-US" sz="1800" dirty="0">
              <a:latin typeface="Century Gothic" panose="020B0502020202020204" pitchFamily="34" charset="0"/>
            </a:endParaRPr>
          </a:p>
        </p:txBody>
      </p:sp>
      <p:pic>
        <p:nvPicPr>
          <p:cNvPr id="8" name="Picture 7">
            <a:extLst>
              <a:ext uri="{FF2B5EF4-FFF2-40B4-BE49-F238E27FC236}">
                <a16:creationId xmlns:a16="http://schemas.microsoft.com/office/drawing/2014/main" id="{6DB80BEE-4AEA-CD45-BDED-AE6E02738AA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56384" y="546808"/>
            <a:ext cx="5637136" cy="4411671"/>
          </a:xfrm>
          <a:prstGeom prst="rect">
            <a:avLst/>
          </a:prstGeom>
          <a:solidFill>
            <a:schemeClr val="bg1"/>
          </a:solidFill>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F36C39FA-5CDD-BE4E-8C57-29132475DFE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149645" y="362592"/>
            <a:ext cx="3590902" cy="4595887"/>
          </a:xfrm>
          <a:prstGeom prst="rect">
            <a:avLst/>
          </a:prstGeom>
          <a:solidFill>
            <a:schemeClr val="bg1"/>
          </a:solidFill>
          <a:effectLst>
            <a:outerShdw blurRad="63500" sx="102000" sy="102000" algn="ctr" rotWithShape="0">
              <a:prstClr val="black">
                <a:alpha val="40000"/>
              </a:prstClr>
            </a:outerShdw>
          </a:effectLst>
        </p:spPr>
      </p:pic>
      <p:grpSp>
        <p:nvGrpSpPr>
          <p:cNvPr id="11" name="Group 10">
            <a:extLst>
              <a:ext uri="{FF2B5EF4-FFF2-40B4-BE49-F238E27FC236}">
                <a16:creationId xmlns:a16="http://schemas.microsoft.com/office/drawing/2014/main" id="{C34AC373-68B4-1D4D-9F4F-E87665257027}"/>
              </a:ext>
            </a:extLst>
          </p:cNvPr>
          <p:cNvGrpSpPr/>
          <p:nvPr userDrawn="1"/>
        </p:nvGrpSpPr>
        <p:grpSpPr>
          <a:xfrm>
            <a:off x="4661331" y="223392"/>
            <a:ext cx="3064378" cy="1852746"/>
            <a:chOff x="10336093" y="1902290"/>
            <a:chExt cx="1635259" cy="988690"/>
          </a:xfrm>
        </p:grpSpPr>
        <p:sp>
          <p:nvSpPr>
            <p:cNvPr id="12" name="Rounded Rectangle 11">
              <a:extLst>
                <a:ext uri="{FF2B5EF4-FFF2-40B4-BE49-F238E27FC236}">
                  <a16:creationId xmlns:a16="http://schemas.microsoft.com/office/drawing/2014/main" id="{85429311-3D7F-8E4D-BF77-6F29DBAA3C25}"/>
                </a:ext>
              </a:extLst>
            </p:cNvPr>
            <p:cNvSpPr/>
            <p:nvPr userDrawn="1"/>
          </p:nvSpPr>
          <p:spPr>
            <a:xfrm>
              <a:off x="10336093" y="1902290"/>
              <a:ext cx="1635259" cy="988690"/>
            </a:xfrm>
            <a:prstGeom prst="roundRect">
              <a:avLst>
                <a:gd name="adj" fmla="val 661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13" name="Picture 12">
              <a:extLst>
                <a:ext uri="{FF2B5EF4-FFF2-40B4-BE49-F238E27FC236}">
                  <a16:creationId xmlns:a16="http://schemas.microsoft.com/office/drawing/2014/main" id="{A86E5307-4281-4844-BB12-A833D16C080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409405" y="1988340"/>
              <a:ext cx="1479874" cy="829835"/>
            </a:xfrm>
            <a:prstGeom prst="rect">
              <a:avLst/>
            </a:prstGeom>
            <a:effectLst>
              <a:outerShdw blurRad="63500" sx="102000" sy="102000" algn="ctr" rotWithShape="0">
                <a:prstClr val="black">
                  <a:alpha val="40000"/>
                </a:prstClr>
              </a:outerShdw>
            </a:effectLst>
          </p:spPr>
        </p:pic>
      </p:grpSp>
      <p:sp>
        <p:nvSpPr>
          <p:cNvPr id="14" name="Content Placeholder 2">
            <a:extLst>
              <a:ext uri="{FF2B5EF4-FFF2-40B4-BE49-F238E27FC236}">
                <a16:creationId xmlns:a16="http://schemas.microsoft.com/office/drawing/2014/main" id="{156C5FC7-61F9-624B-B0F2-957BA382299E}"/>
              </a:ext>
            </a:extLst>
          </p:cNvPr>
          <p:cNvSpPr txBox="1">
            <a:spLocks/>
          </p:cNvSpPr>
          <p:nvPr userDrawn="1"/>
        </p:nvSpPr>
        <p:spPr>
          <a:xfrm>
            <a:off x="6542356" y="5194776"/>
            <a:ext cx="5649644" cy="3946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dirty="0">
                <a:latin typeface="Century Gothic" panose="020B0502020202020204" pitchFamily="34" charset="0"/>
              </a:rPr>
              <a:t>Project, </a:t>
            </a:r>
            <a:r>
              <a:rPr lang="en-US" sz="1800" b="0" i="1" dirty="0">
                <a:latin typeface="Century Gothic" panose="020B0502020202020204" pitchFamily="34" charset="0"/>
              </a:rPr>
              <a:t>Lesson 7 </a:t>
            </a:r>
            <a:br>
              <a:rPr lang="en-US" sz="1800" b="1" dirty="0">
                <a:latin typeface="Century Gothic" panose="020B0502020202020204" pitchFamily="34" charset="0"/>
              </a:rPr>
            </a:br>
            <a:endParaRPr lang="en-US" sz="1800" dirty="0">
              <a:latin typeface="Century Gothic" panose="020B0502020202020204" pitchFamily="34" charset="0"/>
            </a:endParaRPr>
          </a:p>
        </p:txBody>
      </p:sp>
      <p:sp>
        <p:nvSpPr>
          <p:cNvPr id="2" name="Rectangle 1">
            <a:extLst>
              <a:ext uri="{FF2B5EF4-FFF2-40B4-BE49-F238E27FC236}">
                <a16:creationId xmlns:a16="http://schemas.microsoft.com/office/drawing/2014/main" id="{8CBA46B8-A76E-9E47-9BC6-758A44BD2F99}"/>
              </a:ext>
            </a:extLst>
          </p:cNvPr>
          <p:cNvSpPr/>
          <p:nvPr userDrawn="1"/>
        </p:nvSpPr>
        <p:spPr>
          <a:xfrm>
            <a:off x="556384" y="5589402"/>
            <a:ext cx="4442836" cy="646331"/>
          </a:xfrm>
          <a:prstGeom prst="rect">
            <a:avLst/>
          </a:prstGeom>
        </p:spPr>
        <p:txBody>
          <a:bodyPr wrap="square">
            <a:spAutoFit/>
          </a:bodyPr>
          <a:lstStyle/>
          <a:p>
            <a:r>
              <a:rPr lang="en-US" sz="1800" dirty="0">
                <a:latin typeface="Century Gothic" panose="020B0502020202020204" pitchFamily="34" charset="0"/>
              </a:rPr>
              <a:t>Cross-curricular topics are presented through real-world Video.</a:t>
            </a:r>
            <a:endParaRPr lang="en-US" dirty="0"/>
          </a:p>
        </p:txBody>
      </p:sp>
      <p:sp>
        <p:nvSpPr>
          <p:cNvPr id="3" name="Rectangle 2">
            <a:extLst>
              <a:ext uri="{FF2B5EF4-FFF2-40B4-BE49-F238E27FC236}">
                <a16:creationId xmlns:a16="http://schemas.microsoft.com/office/drawing/2014/main" id="{095F37D6-C50C-1C47-B164-2EA54E9F82DC}"/>
              </a:ext>
            </a:extLst>
          </p:cNvPr>
          <p:cNvSpPr/>
          <p:nvPr userDrawn="1"/>
        </p:nvSpPr>
        <p:spPr>
          <a:xfrm>
            <a:off x="6542356" y="5589402"/>
            <a:ext cx="4895139" cy="923330"/>
          </a:xfrm>
          <a:prstGeom prst="rect">
            <a:avLst/>
          </a:prstGeom>
        </p:spPr>
        <p:txBody>
          <a:bodyPr wrap="square">
            <a:spAutoFit/>
          </a:bodyPr>
          <a:lstStyle/>
          <a:p>
            <a:r>
              <a:rPr lang="en-US" sz="1800" dirty="0">
                <a:latin typeface="Century Gothic" panose="020B0502020202020204" pitchFamily="34" charset="0"/>
              </a:rPr>
              <a:t>Projects review language and content and encourage students to make something and show their learning.</a:t>
            </a:r>
            <a:endParaRPr lang="en-US" dirty="0"/>
          </a:p>
        </p:txBody>
      </p:sp>
      <p:sp>
        <p:nvSpPr>
          <p:cNvPr id="15" name="Content Placeholder 2">
            <a:extLst>
              <a:ext uri="{FF2B5EF4-FFF2-40B4-BE49-F238E27FC236}">
                <a16:creationId xmlns:a16="http://schemas.microsoft.com/office/drawing/2014/main" id="{C6CF7B06-60B2-3049-87F2-EFA00497EF15}"/>
              </a:ext>
            </a:extLst>
          </p:cNvPr>
          <p:cNvSpPr txBox="1">
            <a:spLocks/>
          </p:cNvSpPr>
          <p:nvPr userDrawn="1"/>
        </p:nvSpPr>
        <p:spPr>
          <a:xfrm>
            <a:off x="6807952" y="4374584"/>
            <a:ext cx="1287506" cy="6320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800" b="0" dirty="0">
                <a:latin typeface="Century Gothic" panose="020B0502020202020204" pitchFamily="34" charset="0"/>
              </a:rPr>
              <a:t>Teacher’s Book</a:t>
            </a:r>
          </a:p>
        </p:txBody>
      </p:sp>
    </p:spTree>
    <p:extLst>
      <p:ext uri="{BB962C8B-B14F-4D97-AF65-F5344CB8AC3E}">
        <p14:creationId xmlns:p14="http://schemas.microsoft.com/office/powerpoint/2010/main" val="3857578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7C4A7E-B7CB-6143-AA6E-AB0C5E876883}"/>
              </a:ext>
            </a:extLst>
          </p:cNvPr>
          <p:cNvSpPr/>
          <p:nvPr userDrawn="1"/>
        </p:nvSpPr>
        <p:spPr>
          <a:xfrm>
            <a:off x="0" y="6629400"/>
            <a:ext cx="12192000" cy="228600"/>
          </a:xfrm>
          <a:prstGeom prst="rect">
            <a:avLst/>
          </a:prstGeom>
          <a:solidFill>
            <a:srgbClr val="F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A111E21-4DF6-244E-B043-FFF05E9ECAEC}"/>
              </a:ext>
            </a:extLst>
          </p:cNvPr>
          <p:cNvSpPr/>
          <p:nvPr userDrawn="1"/>
        </p:nvSpPr>
        <p:spPr>
          <a:xfrm>
            <a:off x="0" y="6629400"/>
            <a:ext cx="12192000" cy="228600"/>
          </a:xfrm>
          <a:prstGeom prst="rect">
            <a:avLst/>
          </a:prstGeom>
          <a:solidFill>
            <a:srgbClr val="F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666E3F7A-39E3-4F4B-9973-0AC9FC43902F}"/>
              </a:ext>
            </a:extLst>
          </p:cNvPr>
          <p:cNvSpPr txBox="1">
            <a:spLocks/>
          </p:cNvSpPr>
          <p:nvPr userDrawn="1"/>
        </p:nvSpPr>
        <p:spPr>
          <a:xfrm>
            <a:off x="761611" y="519138"/>
            <a:ext cx="3969416" cy="12003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600" b="1" dirty="0">
                <a:solidFill>
                  <a:srgbClr val="D3222A"/>
                </a:solidFill>
                <a:latin typeface="Century Gothic" panose="020B0502020202020204" pitchFamily="34" charset="0"/>
              </a:rPr>
              <a:t>Classroom Presentation Tool </a:t>
            </a:r>
            <a:endParaRPr lang="en-US" sz="3600" dirty="0">
              <a:solidFill>
                <a:srgbClr val="D3222A"/>
              </a:solidFill>
              <a:latin typeface="Century Gothic" panose="020B0502020202020204" pitchFamily="34" charset="0"/>
            </a:endParaRPr>
          </a:p>
        </p:txBody>
      </p:sp>
      <p:pic>
        <p:nvPicPr>
          <p:cNvPr id="6" name="Picture 5">
            <a:extLst>
              <a:ext uri="{FF2B5EF4-FFF2-40B4-BE49-F238E27FC236}">
                <a16:creationId xmlns:a16="http://schemas.microsoft.com/office/drawing/2014/main" id="{1DAF1FE0-4461-C04F-BA56-FF6A548DD47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468875" y="2329315"/>
            <a:ext cx="5569542" cy="4067528"/>
          </a:xfrm>
          <a:prstGeom prst="rect">
            <a:avLst/>
          </a:prstGeom>
          <a:ln w="3175">
            <a:solidFill>
              <a:schemeClr val="tx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2D84AF16-8769-EE4A-AD79-25C423AA8C9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6247841" y="2329315"/>
            <a:ext cx="5569542" cy="4067528"/>
          </a:xfrm>
          <a:prstGeom prst="rect">
            <a:avLst/>
          </a:prstGeom>
          <a:ln w="3175">
            <a:solidFill>
              <a:schemeClr val="tx1"/>
            </a:solidFill>
          </a:ln>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AEC9E164-8EE1-3F43-9013-41627853D99D}"/>
              </a:ext>
            </a:extLst>
          </p:cNvPr>
          <p:cNvSpPr/>
          <p:nvPr userDrawn="1"/>
        </p:nvSpPr>
        <p:spPr>
          <a:xfrm>
            <a:off x="5265339" y="519138"/>
            <a:ext cx="6766730" cy="1200329"/>
          </a:xfrm>
          <a:prstGeom prst="rect">
            <a:avLst/>
          </a:prstGeom>
        </p:spPr>
        <p:txBody>
          <a:bodyPr wrap="square">
            <a:spAutoFit/>
          </a:bodyPr>
          <a:lstStyle/>
          <a:p>
            <a:pPr marL="228600" indent="-228600">
              <a:lnSpc>
                <a:spcPct val="100000"/>
              </a:lnSpc>
              <a:buFontTx/>
              <a:buChar char="-"/>
            </a:pPr>
            <a:r>
              <a:rPr lang="en-US" sz="1800" b="0" i="0" dirty="0">
                <a:latin typeface="Century Gothic" panose="020B0502020202020204" pitchFamily="34" charset="0"/>
              </a:rPr>
              <a:t>Interactive Student’s Book and Activity Book</a:t>
            </a:r>
          </a:p>
          <a:p>
            <a:pPr marL="228600" indent="-228600">
              <a:lnSpc>
                <a:spcPct val="100000"/>
              </a:lnSpc>
              <a:buFontTx/>
              <a:buChar char="-"/>
            </a:pPr>
            <a:r>
              <a:rPr lang="en-US" sz="1800" b="0" i="0" dirty="0">
                <a:latin typeface="Century Gothic" panose="020B0502020202020204" pitchFamily="34" charset="0"/>
              </a:rPr>
              <a:t>Embedded audio and video</a:t>
            </a:r>
          </a:p>
          <a:p>
            <a:pPr marL="228600" indent="-228600">
              <a:lnSpc>
                <a:spcPct val="100000"/>
              </a:lnSpc>
              <a:buFontTx/>
              <a:buChar char="-"/>
            </a:pPr>
            <a:r>
              <a:rPr lang="en-US" sz="1800" b="0" i="0" dirty="0">
                <a:latin typeface="Century Gothic" panose="020B0502020202020204" pitchFamily="34" charset="0"/>
              </a:rPr>
              <a:t>Games and activities</a:t>
            </a:r>
          </a:p>
          <a:p>
            <a:pPr marL="228600" indent="-228600">
              <a:lnSpc>
                <a:spcPct val="100000"/>
              </a:lnSpc>
              <a:buFontTx/>
              <a:buChar char="-"/>
            </a:pPr>
            <a:r>
              <a:rPr lang="en-US" sz="1800" b="0" i="0" dirty="0">
                <a:latin typeface="Century Gothic" panose="020B0502020202020204" pitchFamily="34" charset="0"/>
              </a:rPr>
              <a:t>Install or stream</a:t>
            </a:r>
            <a:endParaRPr lang="en-US" b="0" i="0" dirty="0">
              <a:latin typeface="Century Gothic" panose="020B0502020202020204" pitchFamily="34" charset="0"/>
            </a:endParaRPr>
          </a:p>
        </p:txBody>
      </p:sp>
    </p:spTree>
    <p:extLst>
      <p:ext uri="{BB962C8B-B14F-4D97-AF65-F5344CB8AC3E}">
        <p14:creationId xmlns:p14="http://schemas.microsoft.com/office/powerpoint/2010/main" val="306145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7C4A7E-B7CB-6143-AA6E-AB0C5E876883}"/>
              </a:ext>
            </a:extLst>
          </p:cNvPr>
          <p:cNvSpPr/>
          <p:nvPr userDrawn="1"/>
        </p:nvSpPr>
        <p:spPr>
          <a:xfrm>
            <a:off x="0" y="6629400"/>
            <a:ext cx="12192000" cy="228600"/>
          </a:xfrm>
          <a:prstGeom prst="rect">
            <a:avLst/>
          </a:prstGeom>
          <a:solidFill>
            <a:srgbClr val="F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A111E21-4DF6-244E-B043-FFF05E9ECAEC}"/>
              </a:ext>
            </a:extLst>
          </p:cNvPr>
          <p:cNvSpPr/>
          <p:nvPr userDrawn="1"/>
        </p:nvSpPr>
        <p:spPr>
          <a:xfrm>
            <a:off x="0" y="6629400"/>
            <a:ext cx="12192000" cy="228600"/>
          </a:xfrm>
          <a:prstGeom prst="rect">
            <a:avLst/>
          </a:prstGeom>
          <a:solidFill>
            <a:srgbClr val="F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666E3F7A-39E3-4F4B-9973-0AC9FC43902F}"/>
              </a:ext>
            </a:extLst>
          </p:cNvPr>
          <p:cNvSpPr txBox="1">
            <a:spLocks/>
          </p:cNvSpPr>
          <p:nvPr userDrawn="1"/>
        </p:nvSpPr>
        <p:spPr>
          <a:xfrm>
            <a:off x="761611" y="380639"/>
            <a:ext cx="3969416" cy="12003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600" b="1" dirty="0">
                <a:solidFill>
                  <a:srgbClr val="D3222A"/>
                </a:solidFill>
                <a:latin typeface="Century Gothic" panose="020B0502020202020204" pitchFamily="34" charset="0"/>
              </a:rPr>
              <a:t>Big Book</a:t>
            </a:r>
            <a:br>
              <a:rPr lang="en-US" sz="3600" b="1" dirty="0">
                <a:solidFill>
                  <a:srgbClr val="D3222A"/>
                </a:solidFill>
                <a:latin typeface="Century Gothic" panose="020B0502020202020204" pitchFamily="34" charset="0"/>
              </a:rPr>
            </a:br>
            <a:r>
              <a:rPr lang="en-US" sz="3600" b="1" dirty="0">
                <a:solidFill>
                  <a:srgbClr val="D3222A"/>
                </a:solidFill>
                <a:latin typeface="Century Gothic" panose="020B0502020202020204" pitchFamily="34" charset="0"/>
              </a:rPr>
              <a:t>Anthologies</a:t>
            </a:r>
            <a:endParaRPr lang="en-US" sz="3600" dirty="0">
              <a:solidFill>
                <a:srgbClr val="D3222A"/>
              </a:solidFill>
              <a:latin typeface="Century Gothic" panose="020B0502020202020204" pitchFamily="34" charset="0"/>
            </a:endParaRPr>
          </a:p>
        </p:txBody>
      </p:sp>
      <p:pic>
        <p:nvPicPr>
          <p:cNvPr id="6" name="Picture 5">
            <a:extLst>
              <a:ext uri="{FF2B5EF4-FFF2-40B4-BE49-F238E27FC236}">
                <a16:creationId xmlns:a16="http://schemas.microsoft.com/office/drawing/2014/main" id="{1DAF1FE0-4461-C04F-BA56-FF6A548DD47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61611" y="1757533"/>
            <a:ext cx="4537259" cy="4067528"/>
          </a:xfrm>
          <a:prstGeom prst="rect">
            <a:avLst/>
          </a:prstGeom>
          <a:ln w="3175">
            <a:solidFill>
              <a:schemeClr val="tx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2D84AF16-8769-EE4A-AD79-25C423AA8C93}"/>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6430618" y="1757533"/>
            <a:ext cx="4537259" cy="4067528"/>
          </a:xfrm>
          <a:prstGeom prst="rect">
            <a:avLst/>
          </a:prstGeom>
          <a:ln w="3175">
            <a:solidFill>
              <a:schemeClr val="tx1"/>
            </a:solidFill>
          </a:ln>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AEC9E164-8EE1-3F43-9013-41627853D99D}"/>
              </a:ext>
            </a:extLst>
          </p:cNvPr>
          <p:cNvSpPr/>
          <p:nvPr userDrawn="1"/>
        </p:nvSpPr>
        <p:spPr>
          <a:xfrm>
            <a:off x="3953374" y="543664"/>
            <a:ext cx="4053589" cy="923330"/>
          </a:xfrm>
          <a:prstGeom prst="rect">
            <a:avLst/>
          </a:prstGeom>
        </p:spPr>
        <p:txBody>
          <a:bodyPr wrap="square">
            <a:spAutoFit/>
          </a:bodyPr>
          <a:lstStyle/>
          <a:p>
            <a:pPr marL="228600" indent="-228600">
              <a:lnSpc>
                <a:spcPct val="100000"/>
              </a:lnSpc>
              <a:buFontTx/>
              <a:buChar char="-"/>
            </a:pPr>
            <a:r>
              <a:rPr lang="en-US" sz="1800" b="0" i="0" dirty="0">
                <a:latin typeface="Century Gothic" panose="020B0502020202020204" pitchFamily="34" charset="0"/>
              </a:rPr>
              <a:t>5 stories per level</a:t>
            </a:r>
          </a:p>
          <a:p>
            <a:pPr marL="228600" indent="-228600">
              <a:lnSpc>
                <a:spcPct val="100000"/>
              </a:lnSpc>
              <a:buFontTx/>
              <a:buChar char="-"/>
            </a:pPr>
            <a:r>
              <a:rPr lang="en-US" sz="1800" b="0" i="0" dirty="0">
                <a:latin typeface="Century Gothic" panose="020B0502020202020204" pitchFamily="34" charset="0"/>
              </a:rPr>
              <a:t>Teaching support for each story</a:t>
            </a:r>
          </a:p>
          <a:p>
            <a:pPr marL="228600" indent="-228600">
              <a:lnSpc>
                <a:spcPct val="100000"/>
              </a:lnSpc>
              <a:buFontTx/>
              <a:buChar char="-"/>
            </a:pPr>
            <a:r>
              <a:rPr lang="en-US" sz="1800" b="0" i="0" dirty="0">
                <a:latin typeface="Century Gothic" panose="020B0502020202020204" pitchFamily="34" charset="0"/>
              </a:rPr>
              <a:t>Audio available online</a:t>
            </a:r>
            <a:endParaRPr lang="en-US" b="0" i="0" dirty="0">
              <a:latin typeface="Century Gothic" panose="020B0502020202020204" pitchFamily="34" charset="0"/>
            </a:endParaRPr>
          </a:p>
        </p:txBody>
      </p:sp>
      <p:pic>
        <p:nvPicPr>
          <p:cNvPr id="8" name="Picture 7">
            <a:extLst>
              <a:ext uri="{FF2B5EF4-FFF2-40B4-BE49-F238E27FC236}">
                <a16:creationId xmlns:a16="http://schemas.microsoft.com/office/drawing/2014/main" id="{5925D193-872F-3249-A9A0-A6672D4D2B95}"/>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3262414" y="3865002"/>
            <a:ext cx="2759548" cy="2473859"/>
          </a:xfrm>
          <a:prstGeom prst="rect">
            <a:avLst/>
          </a:prstGeom>
          <a:ln w="3175">
            <a:solidFill>
              <a:schemeClr val="tx1"/>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446CF561-245A-6B4F-ADB4-C17BCE660008}"/>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9149487" y="3865001"/>
            <a:ext cx="2759549" cy="2473859"/>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86044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480CE0-F058-594C-9F80-3D8263A1DC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239" y="0"/>
            <a:ext cx="5020883" cy="6858001"/>
          </a:xfrm>
          <a:prstGeom prst="rect">
            <a:avLst/>
          </a:prstGeom>
        </p:spPr>
      </p:pic>
      <p:sp>
        <p:nvSpPr>
          <p:cNvPr id="8" name="Content Placeholder 2">
            <a:extLst>
              <a:ext uri="{FF2B5EF4-FFF2-40B4-BE49-F238E27FC236}">
                <a16:creationId xmlns:a16="http://schemas.microsoft.com/office/drawing/2014/main" id="{8EEEB383-FF8D-E942-87D2-ADA8CA43BB6C}"/>
              </a:ext>
            </a:extLst>
          </p:cNvPr>
          <p:cNvSpPr txBox="1">
            <a:spLocks/>
          </p:cNvSpPr>
          <p:nvPr userDrawn="1"/>
        </p:nvSpPr>
        <p:spPr>
          <a:xfrm>
            <a:off x="1345578" y="5951009"/>
            <a:ext cx="3494266" cy="71950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400" b="1" i="0" dirty="0">
                <a:solidFill>
                  <a:schemeClr val="bg1"/>
                </a:solidFill>
                <a:latin typeface="Century Gothic" panose="020B0502020202020204" pitchFamily="34" charset="0"/>
              </a:rPr>
              <a:t>MATERIALS FOR</a:t>
            </a:r>
            <a:br>
              <a:rPr lang="en-US" sz="2400" b="1" i="0" dirty="0">
                <a:solidFill>
                  <a:schemeClr val="bg1"/>
                </a:solidFill>
                <a:latin typeface="Century Gothic" panose="020B0502020202020204" pitchFamily="34" charset="0"/>
              </a:rPr>
            </a:br>
            <a:r>
              <a:rPr lang="en-US" sz="2400" b="1" i="0" dirty="0">
                <a:solidFill>
                  <a:schemeClr val="bg1"/>
                </a:solidFill>
                <a:latin typeface="Century Gothic" panose="020B0502020202020204" pitchFamily="34" charset="0"/>
              </a:rPr>
              <a:t>EVERY CLASSROOM</a:t>
            </a:r>
          </a:p>
        </p:txBody>
      </p:sp>
      <p:sp>
        <p:nvSpPr>
          <p:cNvPr id="9" name="Rectangle 8">
            <a:extLst>
              <a:ext uri="{FF2B5EF4-FFF2-40B4-BE49-F238E27FC236}">
                <a16:creationId xmlns:a16="http://schemas.microsoft.com/office/drawing/2014/main" id="{51F1D85B-B626-FB45-ADFA-1809784D5ED3}"/>
              </a:ext>
            </a:extLst>
          </p:cNvPr>
          <p:cNvSpPr/>
          <p:nvPr userDrawn="1"/>
        </p:nvSpPr>
        <p:spPr>
          <a:xfrm>
            <a:off x="0" y="0"/>
            <a:ext cx="12192000" cy="228600"/>
          </a:xfrm>
          <a:prstGeom prst="rect">
            <a:avLst/>
          </a:prstGeom>
          <a:solidFill>
            <a:srgbClr val="F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69A6DD4-FA6D-FB4A-95E8-F97B3CE3D19E}"/>
              </a:ext>
            </a:extLst>
          </p:cNvPr>
          <p:cNvSpPr/>
          <p:nvPr userDrawn="1"/>
        </p:nvSpPr>
        <p:spPr>
          <a:xfrm>
            <a:off x="5087031" y="228600"/>
            <a:ext cx="512811" cy="2518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DDF6606-DF53-BF4C-98F7-67FEA81AAB70}"/>
              </a:ext>
            </a:extLst>
          </p:cNvPr>
          <p:cNvSpPr/>
          <p:nvPr userDrawn="1"/>
        </p:nvSpPr>
        <p:spPr>
          <a:xfrm>
            <a:off x="5109347" y="1751971"/>
            <a:ext cx="1000971" cy="1767148"/>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307F24C-275B-7D46-90E2-E8717A74F619}"/>
              </a:ext>
            </a:extLst>
          </p:cNvPr>
          <p:cNvSpPr/>
          <p:nvPr userDrawn="1"/>
        </p:nvSpPr>
        <p:spPr>
          <a:xfrm>
            <a:off x="4678879" y="1025657"/>
            <a:ext cx="1066431" cy="2148937"/>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C0315912-7419-0645-8795-FFC08CEBEF3B}"/>
              </a:ext>
            </a:extLst>
          </p:cNvPr>
          <p:cNvSpPr txBox="1">
            <a:spLocks/>
          </p:cNvSpPr>
          <p:nvPr userDrawn="1"/>
        </p:nvSpPr>
        <p:spPr>
          <a:xfrm>
            <a:off x="7283347" y="5222551"/>
            <a:ext cx="1954047" cy="18088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br>
              <a:rPr lang="en-US" dirty="0"/>
            </a:br>
            <a:endParaRPr lang="en-US" dirty="0"/>
          </a:p>
        </p:txBody>
      </p:sp>
      <p:sp>
        <p:nvSpPr>
          <p:cNvPr id="14" name="Rectangle 13">
            <a:extLst>
              <a:ext uri="{FF2B5EF4-FFF2-40B4-BE49-F238E27FC236}">
                <a16:creationId xmlns:a16="http://schemas.microsoft.com/office/drawing/2014/main" id="{F19503DB-4CEC-6F4D-8B17-56C8B2A2CD52}"/>
              </a:ext>
            </a:extLst>
          </p:cNvPr>
          <p:cNvSpPr/>
          <p:nvPr userDrawn="1"/>
        </p:nvSpPr>
        <p:spPr>
          <a:xfrm>
            <a:off x="4800346" y="488350"/>
            <a:ext cx="512811" cy="1509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FC6872AF-B5B3-B644-A8B7-D024C695DA7A}"/>
              </a:ext>
            </a:extLst>
          </p:cNvPr>
          <p:cNvSpPr txBox="1">
            <a:spLocks/>
          </p:cNvSpPr>
          <p:nvPr userDrawn="1"/>
        </p:nvSpPr>
        <p:spPr>
          <a:xfrm>
            <a:off x="-129129" y="4669794"/>
            <a:ext cx="5020883"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b="1" i="0" dirty="0">
                <a:solidFill>
                  <a:schemeClr val="bg1"/>
                </a:solidFill>
                <a:latin typeface="Century Gothic" panose="020B0502020202020204" pitchFamily="34" charset="0"/>
              </a:rPr>
              <a:t>THE BIG</a:t>
            </a:r>
            <a:br>
              <a:rPr lang="en-US" b="1" i="0" dirty="0">
                <a:solidFill>
                  <a:schemeClr val="bg1"/>
                </a:solidFill>
                <a:latin typeface="Century Gothic" panose="020B0502020202020204" pitchFamily="34" charset="0"/>
              </a:rPr>
            </a:br>
            <a:r>
              <a:rPr lang="en-US" b="1" i="0" dirty="0">
                <a:solidFill>
                  <a:schemeClr val="bg1"/>
                </a:solidFill>
                <a:latin typeface="Century Gothic" panose="020B0502020202020204" pitchFamily="34" charset="0"/>
              </a:rPr>
              <a:t>PICTURE</a:t>
            </a:r>
          </a:p>
        </p:txBody>
      </p:sp>
    </p:spTree>
    <p:extLst>
      <p:ext uri="{BB962C8B-B14F-4D97-AF65-F5344CB8AC3E}">
        <p14:creationId xmlns:p14="http://schemas.microsoft.com/office/powerpoint/2010/main" val="1311270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7C4A7E-B7CB-6143-AA6E-AB0C5E876883}"/>
              </a:ext>
            </a:extLst>
          </p:cNvPr>
          <p:cNvSpPr/>
          <p:nvPr userDrawn="1"/>
        </p:nvSpPr>
        <p:spPr>
          <a:xfrm>
            <a:off x="0" y="6629400"/>
            <a:ext cx="12192000" cy="228600"/>
          </a:xfrm>
          <a:prstGeom prst="rect">
            <a:avLst/>
          </a:prstGeom>
          <a:solidFill>
            <a:srgbClr val="F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4398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CA6EE6-6F9D-5441-B671-ACD7248B83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3812" y="721560"/>
            <a:ext cx="2632363" cy="2057480"/>
          </a:xfrm>
          <a:prstGeom prst="rect">
            <a:avLst/>
          </a:prstGeom>
          <a:effectLst>
            <a:outerShdw blurRad="63500" sx="102000" sy="102000" algn="ctr" rotWithShape="0">
              <a:prstClr val="black">
                <a:alpha val="40000"/>
              </a:prstClr>
            </a:outerShdw>
          </a:effectLst>
        </p:spPr>
      </p:pic>
      <p:sp>
        <p:nvSpPr>
          <p:cNvPr id="10" name="Content Placeholder 2">
            <a:extLst>
              <a:ext uri="{FF2B5EF4-FFF2-40B4-BE49-F238E27FC236}">
                <a16:creationId xmlns:a16="http://schemas.microsoft.com/office/drawing/2014/main" id="{74ACE8C7-B57D-FF4B-AF4C-7D85988A1964}"/>
              </a:ext>
            </a:extLst>
          </p:cNvPr>
          <p:cNvSpPr txBox="1">
            <a:spLocks/>
          </p:cNvSpPr>
          <p:nvPr userDrawn="1"/>
        </p:nvSpPr>
        <p:spPr>
          <a:xfrm>
            <a:off x="4584500" y="4207874"/>
            <a:ext cx="3674048" cy="9203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i="0" dirty="0">
                <a:latin typeface="Century Gothic" panose="020B0502020202020204" pitchFamily="34" charset="0"/>
              </a:rPr>
              <a:t>Learn to work together and respect others through games, songs, and values</a:t>
            </a:r>
          </a:p>
        </p:txBody>
      </p:sp>
      <p:sp>
        <p:nvSpPr>
          <p:cNvPr id="11" name="Content Placeholder 2">
            <a:extLst>
              <a:ext uri="{FF2B5EF4-FFF2-40B4-BE49-F238E27FC236}">
                <a16:creationId xmlns:a16="http://schemas.microsoft.com/office/drawing/2014/main" id="{B553C77E-A2EC-C24D-B7AE-7846704435C3}"/>
              </a:ext>
            </a:extLst>
          </p:cNvPr>
          <p:cNvSpPr txBox="1">
            <a:spLocks/>
          </p:cNvSpPr>
          <p:nvPr userDrawn="1"/>
        </p:nvSpPr>
        <p:spPr>
          <a:xfrm>
            <a:off x="8480933" y="4207873"/>
            <a:ext cx="3387255" cy="9203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i="0" dirty="0">
                <a:latin typeface="Century Gothic" panose="020B0502020202020204" pitchFamily="34" charset="0"/>
              </a:rPr>
              <a:t>View and interact with the world up close through videos and projects</a:t>
            </a:r>
          </a:p>
        </p:txBody>
      </p:sp>
      <p:pic>
        <p:nvPicPr>
          <p:cNvPr id="12" name="Picture 11">
            <a:extLst>
              <a:ext uri="{FF2B5EF4-FFF2-40B4-BE49-F238E27FC236}">
                <a16:creationId xmlns:a16="http://schemas.microsoft.com/office/drawing/2014/main" id="{F958EE5A-7C01-B542-922D-13B421BBCA8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979555" y="1622228"/>
            <a:ext cx="2112692" cy="1651298"/>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A94EEDF8-7CB5-AE40-824B-5E38019A310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831172" y="728846"/>
            <a:ext cx="2712897" cy="2117721"/>
          </a:xfrm>
          <a:prstGeom prst="rect">
            <a:avLst/>
          </a:prstGeom>
          <a:effectLst>
            <a:outerShdw blurRad="63500" sx="102000" sy="102000" algn="ctr" rotWithShape="0">
              <a:prstClr val="black">
                <a:alpha val="40000"/>
              </a:prstClr>
            </a:outerShdw>
          </a:effectLst>
        </p:spPr>
      </p:pic>
      <p:pic>
        <p:nvPicPr>
          <p:cNvPr id="16" name="Picture 15">
            <a:extLst>
              <a:ext uri="{FF2B5EF4-FFF2-40B4-BE49-F238E27FC236}">
                <a16:creationId xmlns:a16="http://schemas.microsoft.com/office/drawing/2014/main" id="{B573B695-964D-4A4D-95B5-87D5EE336D9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015944" y="1982641"/>
            <a:ext cx="2223350" cy="1740011"/>
          </a:xfrm>
          <a:prstGeom prst="rect">
            <a:avLst/>
          </a:prstGeom>
          <a:effectLst>
            <a:outerShdw blurRad="63500" sx="102000" sy="102000" algn="ctr" rotWithShape="0">
              <a:prstClr val="black">
                <a:alpha val="40000"/>
              </a:prstClr>
            </a:outerShdw>
          </a:effectLst>
        </p:spPr>
      </p:pic>
      <p:pic>
        <p:nvPicPr>
          <p:cNvPr id="23" name="Picture 22">
            <a:extLst>
              <a:ext uri="{FF2B5EF4-FFF2-40B4-BE49-F238E27FC236}">
                <a16:creationId xmlns:a16="http://schemas.microsoft.com/office/drawing/2014/main" id="{5E02F6EC-2025-6248-987F-6770DE7A6EE0}"/>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36580" y="2254062"/>
            <a:ext cx="1867563" cy="1459704"/>
          </a:xfrm>
          <a:prstGeom prst="rect">
            <a:avLst/>
          </a:prstGeom>
          <a:effectLst/>
        </p:spPr>
      </p:pic>
      <p:sp>
        <p:nvSpPr>
          <p:cNvPr id="25" name="Rectangle 24">
            <a:extLst>
              <a:ext uri="{FF2B5EF4-FFF2-40B4-BE49-F238E27FC236}">
                <a16:creationId xmlns:a16="http://schemas.microsoft.com/office/drawing/2014/main" id="{89CEF280-55AA-454E-A50A-D3832DC8C55B}"/>
              </a:ext>
            </a:extLst>
          </p:cNvPr>
          <p:cNvSpPr/>
          <p:nvPr userDrawn="1"/>
        </p:nvSpPr>
        <p:spPr>
          <a:xfrm>
            <a:off x="323812" y="4005250"/>
            <a:ext cx="3792003" cy="1325563"/>
          </a:xfrm>
          <a:prstGeom prst="rect">
            <a:avLst/>
          </a:prstGeom>
        </p:spPr>
        <p:txBody>
          <a:bodyPr wrap="square">
            <a:noAutofit/>
          </a:bodyPr>
          <a:lstStyle/>
          <a:p>
            <a:pPr marL="0" indent="0" algn="ctr">
              <a:buNone/>
            </a:pPr>
            <a:r>
              <a:rPr lang="en-US" sz="2000" b="1" i="0" dirty="0">
                <a:latin typeface="Century Gothic" panose="020B0502020202020204" pitchFamily="34" charset="0"/>
              </a:rPr>
              <a:t>See and understand how </a:t>
            </a:r>
            <a:br>
              <a:rPr lang="en-US" sz="2000" b="1" i="0" dirty="0">
                <a:latin typeface="Century Gothic" panose="020B0502020202020204" pitchFamily="34" charset="0"/>
              </a:rPr>
            </a:br>
            <a:r>
              <a:rPr lang="en-US" sz="2000" b="1" i="0" dirty="0">
                <a:latin typeface="Century Gothic" panose="020B0502020202020204" pitchFamily="34" charset="0"/>
              </a:rPr>
              <a:t>the world works through </a:t>
            </a:r>
          </a:p>
          <a:p>
            <a:pPr marL="0" indent="0" algn="ctr">
              <a:buNone/>
            </a:pPr>
            <a:r>
              <a:rPr lang="en-US" sz="2000" b="1" i="0" dirty="0">
                <a:latin typeface="Century Gothic" panose="020B0502020202020204" pitchFamily="34" charset="0"/>
              </a:rPr>
              <a:t>photos, video, and topics </a:t>
            </a:r>
            <a:br>
              <a:rPr lang="en-US" sz="2000" b="1" i="0" dirty="0">
                <a:latin typeface="Century Gothic" panose="020B0502020202020204" pitchFamily="34" charset="0"/>
              </a:rPr>
            </a:br>
            <a:r>
              <a:rPr lang="en-US" sz="2000" b="1" i="0" dirty="0">
                <a:latin typeface="Century Gothic" panose="020B0502020202020204" pitchFamily="34" charset="0"/>
              </a:rPr>
              <a:t>across real-world subjects</a:t>
            </a:r>
          </a:p>
        </p:txBody>
      </p:sp>
      <p:pic>
        <p:nvPicPr>
          <p:cNvPr id="15" name="Picture 14">
            <a:extLst>
              <a:ext uri="{FF2B5EF4-FFF2-40B4-BE49-F238E27FC236}">
                <a16:creationId xmlns:a16="http://schemas.microsoft.com/office/drawing/2014/main" id="{724EC1EB-FEFC-8242-9755-623F77EFEF71}"/>
              </a:ext>
            </a:extLst>
          </p:cNvPr>
          <p:cNvPicPr>
            <a:picLocks noChangeAspect="1"/>
          </p:cNvPicPr>
          <p:nvPr userDrawn="1"/>
        </p:nvPicPr>
        <p:blipFill rotWithShape="1">
          <a:blip r:embed="rId7">
            <a:extLst>
              <a:ext uri="{28A0092B-C50C-407E-A947-70E740481C1C}">
                <a14:useLocalDpi xmlns:a14="http://schemas.microsoft.com/office/drawing/2010/main"/>
              </a:ext>
            </a:extLst>
          </a:blip>
          <a:srcRect/>
          <a:stretch/>
        </p:blipFill>
        <p:spPr>
          <a:xfrm>
            <a:off x="4389129" y="2257176"/>
            <a:ext cx="1483991" cy="1518345"/>
          </a:xfrm>
          <a:prstGeom prst="rect">
            <a:avLst/>
          </a:prstGeom>
          <a:effectLst>
            <a:outerShdw blurRad="63500" sx="102000" sy="102000" algn="ctr" rotWithShape="0">
              <a:prstClr val="black">
                <a:alpha val="40000"/>
              </a:prstClr>
            </a:outerShdw>
          </a:effectLst>
        </p:spPr>
      </p:pic>
      <p:pic>
        <p:nvPicPr>
          <p:cNvPr id="21" name="Picture 20">
            <a:extLst>
              <a:ext uri="{FF2B5EF4-FFF2-40B4-BE49-F238E27FC236}">
                <a16:creationId xmlns:a16="http://schemas.microsoft.com/office/drawing/2014/main" id="{E6FD8698-1A1F-EA40-B850-3241A5186299}"/>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8935107" y="1980411"/>
            <a:ext cx="2223350" cy="1742241"/>
          </a:xfrm>
          <a:prstGeom prst="rect">
            <a:avLst/>
          </a:prstGeom>
          <a:effectLst>
            <a:outerShdw blurRad="63500" sx="102000" sy="102000" algn="ctr" rotWithShape="0">
              <a:prstClr val="black">
                <a:alpha val="40000"/>
              </a:prstClr>
            </a:outerShdw>
          </a:effectLst>
        </p:spPr>
      </p:pic>
      <p:grpSp>
        <p:nvGrpSpPr>
          <p:cNvPr id="19" name="Group 18">
            <a:extLst>
              <a:ext uri="{FF2B5EF4-FFF2-40B4-BE49-F238E27FC236}">
                <a16:creationId xmlns:a16="http://schemas.microsoft.com/office/drawing/2014/main" id="{98EB14A6-5A54-D64B-9B8E-88171BC0B28B}"/>
              </a:ext>
            </a:extLst>
          </p:cNvPr>
          <p:cNvGrpSpPr/>
          <p:nvPr userDrawn="1"/>
        </p:nvGrpSpPr>
        <p:grpSpPr>
          <a:xfrm>
            <a:off x="8521483" y="937014"/>
            <a:ext cx="1653078" cy="1204207"/>
            <a:chOff x="4817225" y="2023477"/>
            <a:chExt cx="3802120" cy="2652781"/>
          </a:xfrm>
        </p:grpSpPr>
        <p:sp>
          <p:nvSpPr>
            <p:cNvPr id="20" name="Rounded Rectangle 19">
              <a:extLst>
                <a:ext uri="{FF2B5EF4-FFF2-40B4-BE49-F238E27FC236}">
                  <a16:creationId xmlns:a16="http://schemas.microsoft.com/office/drawing/2014/main" id="{AFA9AD60-8921-F04D-9E98-4347B093B832}"/>
                </a:ext>
              </a:extLst>
            </p:cNvPr>
            <p:cNvSpPr/>
            <p:nvPr userDrawn="1"/>
          </p:nvSpPr>
          <p:spPr>
            <a:xfrm>
              <a:off x="4817225" y="2023477"/>
              <a:ext cx="3802120" cy="2652781"/>
            </a:xfrm>
            <a:prstGeom prst="roundRect">
              <a:avLst>
                <a:gd name="adj" fmla="val 661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4D17D74A-8CE3-ED43-8922-D3AFE80C9A66}"/>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4987682" y="2190849"/>
              <a:ext cx="3440837" cy="2300992"/>
            </a:xfrm>
            <a:prstGeom prst="rect">
              <a:avLst/>
            </a:prstGeom>
            <a:effectLst>
              <a:outerShdw blurRad="63500" sx="102000" sy="102000" algn="ctr" rotWithShape="0">
                <a:prstClr val="black">
                  <a:alpha val="40000"/>
                </a:prstClr>
              </a:outerShdw>
            </a:effectLst>
          </p:spPr>
        </p:pic>
      </p:grpSp>
      <p:pic>
        <p:nvPicPr>
          <p:cNvPr id="18" name="Picture 17">
            <a:extLst>
              <a:ext uri="{FF2B5EF4-FFF2-40B4-BE49-F238E27FC236}">
                <a16:creationId xmlns:a16="http://schemas.microsoft.com/office/drawing/2014/main" id="{A0910B00-3F0F-0343-8153-9C1C2A4055B5}"/>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0099026" y="721560"/>
            <a:ext cx="1755244" cy="2252227"/>
          </a:xfrm>
          <a:prstGeom prst="rect">
            <a:avLst/>
          </a:prstGeom>
          <a:solidFill>
            <a:schemeClr val="bg1"/>
          </a:solidFill>
          <a:ln w="1270">
            <a:solidFill>
              <a:schemeClr val="tx1">
                <a:lumMod val="75000"/>
                <a:lumOff val="25000"/>
              </a:schemeClr>
            </a:solidFill>
          </a:ln>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85F521D4-9C11-4044-B5E3-F1274BDD16E3}"/>
              </a:ext>
            </a:extLst>
          </p:cNvPr>
          <p:cNvPicPr>
            <a:picLocks noChangeAspect="1"/>
          </p:cNvPicPr>
          <p:nvPr userDrawn="1"/>
        </p:nvPicPr>
        <p:blipFill>
          <a:blip r:embed="rId11">
            <a:extLst>
              <a:ext uri="{28A0092B-C50C-407E-A947-70E740481C1C}">
                <a14:useLocalDpi xmlns:a14="http://schemas.microsoft.com/office/drawing/2010/main"/>
              </a:ext>
            </a:extLst>
          </a:blip>
          <a:srcRect/>
          <a:stretch/>
        </p:blipFill>
        <p:spPr>
          <a:xfrm>
            <a:off x="0" y="5688382"/>
            <a:ext cx="12192000" cy="1169618"/>
          </a:xfrm>
          <a:prstGeom prst="rect">
            <a:avLst/>
          </a:prstGeom>
        </p:spPr>
      </p:pic>
    </p:spTree>
    <p:extLst>
      <p:ext uri="{BB962C8B-B14F-4D97-AF65-F5344CB8AC3E}">
        <p14:creationId xmlns:p14="http://schemas.microsoft.com/office/powerpoint/2010/main" val="467874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E1F8BA-28B1-A747-AB5D-9C4D0493DC7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19486" y="264435"/>
            <a:ext cx="4776083" cy="3733031"/>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0F8303BB-5975-3248-BC39-C311729346E3}"/>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6447673" y="258725"/>
            <a:ext cx="3920828" cy="3060646"/>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46FE7AB1-50F6-A941-837D-60D74F532EBA}"/>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7804124" y="2130951"/>
            <a:ext cx="4021205" cy="3147030"/>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BA7EACA9-B6B1-674B-A417-02C0EB1D3A96}"/>
              </a:ext>
            </a:extLst>
          </p:cNvPr>
          <p:cNvPicPr>
            <a:picLocks noChangeAspect="1"/>
          </p:cNvPicPr>
          <p:nvPr userDrawn="1"/>
        </p:nvPicPr>
        <p:blipFill rotWithShape="1">
          <a:blip r:embed="rId5">
            <a:extLst>
              <a:ext uri="{28A0092B-C50C-407E-A947-70E740481C1C}">
                <a14:useLocalDpi xmlns:a14="http://schemas.microsoft.com/office/drawing/2010/main"/>
              </a:ext>
            </a:extLst>
          </a:blip>
          <a:srcRect/>
          <a:stretch/>
        </p:blipFill>
        <p:spPr>
          <a:xfrm>
            <a:off x="5502492" y="2941606"/>
            <a:ext cx="2554251" cy="2613381"/>
          </a:xfrm>
          <a:prstGeom prst="rect">
            <a:avLst/>
          </a:prstGeom>
          <a:effectLst>
            <a:outerShdw blurRad="63500" sx="102000" sy="102000" algn="ctr" rotWithShape="0">
              <a:prstClr val="black">
                <a:alpha val="40000"/>
              </a:prstClr>
            </a:outerShdw>
          </a:effectLst>
        </p:spPr>
      </p:pic>
      <p:sp>
        <p:nvSpPr>
          <p:cNvPr id="15" name="Content Placeholder 2">
            <a:extLst>
              <a:ext uri="{FF2B5EF4-FFF2-40B4-BE49-F238E27FC236}">
                <a16:creationId xmlns:a16="http://schemas.microsoft.com/office/drawing/2014/main" id="{0AF636DC-8AE1-034B-8E79-0DAA47FE42F3}"/>
              </a:ext>
            </a:extLst>
          </p:cNvPr>
          <p:cNvSpPr txBox="1">
            <a:spLocks/>
          </p:cNvSpPr>
          <p:nvPr userDrawn="1"/>
        </p:nvSpPr>
        <p:spPr>
          <a:xfrm>
            <a:off x="816950" y="4303610"/>
            <a:ext cx="4181153" cy="1073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i="0" dirty="0">
                <a:latin typeface="Century Gothic" panose="020B0502020202020204" pitchFamily="34" charset="0"/>
              </a:rPr>
              <a:t>Learn to work together and respect others through games, songs, and values</a:t>
            </a:r>
          </a:p>
        </p:txBody>
      </p:sp>
      <p:pic>
        <p:nvPicPr>
          <p:cNvPr id="17" name="Picture 16">
            <a:extLst>
              <a:ext uri="{FF2B5EF4-FFF2-40B4-BE49-F238E27FC236}">
                <a16:creationId xmlns:a16="http://schemas.microsoft.com/office/drawing/2014/main" id="{03C592E7-EC1D-3A48-8913-2E6838E6F55F}"/>
              </a:ext>
            </a:extLst>
          </p:cNvPr>
          <p:cNvPicPr>
            <a:picLocks noChangeAspect="1"/>
          </p:cNvPicPr>
          <p:nvPr userDrawn="1"/>
        </p:nvPicPr>
        <p:blipFill>
          <a:blip r:embed="rId6">
            <a:extLst>
              <a:ext uri="{28A0092B-C50C-407E-A947-70E740481C1C}">
                <a14:useLocalDpi xmlns:a14="http://schemas.microsoft.com/office/drawing/2010/main"/>
              </a:ext>
            </a:extLst>
          </a:blip>
          <a:srcRect/>
          <a:stretch/>
        </p:blipFill>
        <p:spPr>
          <a:xfrm>
            <a:off x="0" y="5688382"/>
            <a:ext cx="12192000" cy="1169618"/>
          </a:xfrm>
          <a:prstGeom prst="rect">
            <a:avLst/>
          </a:prstGeom>
        </p:spPr>
      </p:pic>
      <p:sp>
        <p:nvSpPr>
          <p:cNvPr id="2" name="Rectangle 1">
            <a:extLst>
              <a:ext uri="{FF2B5EF4-FFF2-40B4-BE49-F238E27FC236}">
                <a16:creationId xmlns:a16="http://schemas.microsoft.com/office/drawing/2014/main" id="{E84EDF6F-15E9-D743-9729-78D35D0DEA6B}"/>
              </a:ext>
            </a:extLst>
          </p:cNvPr>
          <p:cNvSpPr/>
          <p:nvPr userDrawn="1"/>
        </p:nvSpPr>
        <p:spPr>
          <a:xfrm>
            <a:off x="2790908" y="5860111"/>
            <a:ext cx="8730532" cy="733454"/>
          </a:xfrm>
          <a:prstGeom prst="rect">
            <a:avLst/>
          </a:prstGeom>
          <a:solidFill>
            <a:srgbClr val="FFD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9376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0AF636DC-8AE1-034B-8E79-0DAA47FE42F3}"/>
              </a:ext>
            </a:extLst>
          </p:cNvPr>
          <p:cNvSpPr txBox="1">
            <a:spLocks/>
          </p:cNvSpPr>
          <p:nvPr userDrawn="1"/>
        </p:nvSpPr>
        <p:spPr>
          <a:xfrm>
            <a:off x="519486" y="4303610"/>
            <a:ext cx="4919206" cy="1073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i="0" dirty="0">
                <a:latin typeface="Century Gothic" panose="020B0502020202020204" pitchFamily="34" charset="0"/>
              </a:rPr>
              <a:t>Give learners a strong language foundation with reading and writing preparation</a:t>
            </a:r>
          </a:p>
        </p:txBody>
      </p:sp>
      <p:pic>
        <p:nvPicPr>
          <p:cNvPr id="9" name="Picture 8">
            <a:extLst>
              <a:ext uri="{FF2B5EF4-FFF2-40B4-BE49-F238E27FC236}">
                <a16:creationId xmlns:a16="http://schemas.microsoft.com/office/drawing/2014/main" id="{C51C1C57-F892-B948-8D44-AD452BD56E6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62609" y="350022"/>
            <a:ext cx="3607241" cy="2819452"/>
          </a:xfrm>
          <a:prstGeom prst="rect">
            <a:avLst/>
          </a:prstGeom>
          <a:solidFill>
            <a:schemeClr val="bg1"/>
          </a:solidFill>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CB40115F-A398-D54F-8477-57DB143A483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26129" y="1481312"/>
            <a:ext cx="2401244" cy="1879235"/>
          </a:xfrm>
          <a:prstGeom prst="rect">
            <a:avLst/>
          </a:prstGeom>
          <a:solidFill>
            <a:schemeClr val="bg1"/>
          </a:solidFill>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0A90EEFF-74DB-E44A-959E-FBC1E0DB5117}"/>
              </a:ext>
            </a:extLst>
          </p:cNvPr>
          <p:cNvPicPr>
            <a:picLocks noChangeAspect="1"/>
          </p:cNvPicPr>
          <p:nvPr userDrawn="1"/>
        </p:nvPicPr>
        <p:blipFill rotWithShape="1">
          <a:blip r:embed="rId4">
            <a:extLst>
              <a:ext uri="{28A0092B-C50C-407E-A947-70E740481C1C}">
                <a14:useLocalDpi xmlns:a14="http://schemas.microsoft.com/office/drawing/2010/main"/>
              </a:ext>
            </a:extLst>
          </a:blip>
          <a:srcRect l="51134"/>
          <a:stretch/>
        </p:blipFill>
        <p:spPr>
          <a:xfrm>
            <a:off x="1514617" y="2373256"/>
            <a:ext cx="2174788" cy="1739282"/>
          </a:xfrm>
          <a:prstGeom prst="rect">
            <a:avLst/>
          </a:prstGeom>
          <a:solidFill>
            <a:schemeClr val="bg1"/>
          </a:solidFill>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0D1CC1C4-F0E0-A54A-A5DB-1ADE2C6FE6DD}"/>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6830221" y="350022"/>
            <a:ext cx="3607241" cy="281945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70284D33-BFBC-A843-8F5F-6F720523EFB1}"/>
              </a:ext>
            </a:extLst>
          </p:cNvPr>
          <p:cNvPicPr>
            <a:picLocks noChangeAspect="1"/>
          </p:cNvPicPr>
          <p:nvPr userDrawn="1"/>
        </p:nvPicPr>
        <p:blipFill>
          <a:blip r:embed="rId6">
            <a:extLst>
              <a:ext uri="{28A0092B-C50C-407E-A947-70E740481C1C}">
                <a14:useLocalDpi xmlns:a14="http://schemas.microsoft.com/office/drawing/2010/main"/>
              </a:ext>
            </a:extLst>
          </a:blip>
          <a:srcRect/>
          <a:stretch/>
        </p:blipFill>
        <p:spPr>
          <a:xfrm>
            <a:off x="9152264" y="1393695"/>
            <a:ext cx="2401244" cy="1876834"/>
          </a:xfrm>
          <a:prstGeom prst="rect">
            <a:avLst/>
          </a:prstGeom>
          <a:solidFill>
            <a:schemeClr val="bg1"/>
          </a:solidFill>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11AFAAC5-CB53-4748-A4A6-C2588F55E7AA}"/>
              </a:ext>
            </a:extLst>
          </p:cNvPr>
          <p:cNvPicPr>
            <a:picLocks noChangeAspect="1"/>
          </p:cNvPicPr>
          <p:nvPr userDrawn="1"/>
        </p:nvPicPr>
        <p:blipFill>
          <a:blip r:embed="rId7">
            <a:extLst>
              <a:ext uri="{28A0092B-C50C-407E-A947-70E740481C1C}">
                <a14:useLocalDpi xmlns:a14="http://schemas.microsoft.com/office/drawing/2010/main"/>
              </a:ext>
            </a:extLst>
          </a:blip>
          <a:srcRect/>
          <a:stretch/>
        </p:blipFill>
        <p:spPr>
          <a:xfrm>
            <a:off x="7649416" y="2373256"/>
            <a:ext cx="2205970" cy="1724206"/>
          </a:xfrm>
          <a:prstGeom prst="rect">
            <a:avLst/>
          </a:prstGeom>
          <a:solidFill>
            <a:schemeClr val="bg1"/>
          </a:solidFill>
          <a:effectLst>
            <a:outerShdw blurRad="63500" sx="102000" sy="102000" algn="ctr" rotWithShape="0">
              <a:prstClr val="black">
                <a:alpha val="40000"/>
              </a:prstClr>
            </a:outerShdw>
          </a:effectLst>
        </p:spPr>
      </p:pic>
      <p:sp>
        <p:nvSpPr>
          <p:cNvPr id="20" name="Content Placeholder 2">
            <a:extLst>
              <a:ext uri="{FF2B5EF4-FFF2-40B4-BE49-F238E27FC236}">
                <a16:creationId xmlns:a16="http://schemas.microsoft.com/office/drawing/2014/main" id="{6A8E7775-A7C2-9044-97A6-C099E4612249}"/>
              </a:ext>
            </a:extLst>
          </p:cNvPr>
          <p:cNvSpPr txBox="1">
            <a:spLocks/>
          </p:cNvSpPr>
          <p:nvPr userDrawn="1"/>
        </p:nvSpPr>
        <p:spPr>
          <a:xfrm>
            <a:off x="6692661" y="4303610"/>
            <a:ext cx="4919206" cy="1073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i="0" dirty="0">
                <a:latin typeface="Century Gothic" panose="020B0502020202020204" pitchFamily="34" charset="0"/>
              </a:rPr>
              <a:t>See how the world works through photos and videos, across multi-disciplinary topics</a:t>
            </a:r>
          </a:p>
        </p:txBody>
      </p:sp>
      <p:pic>
        <p:nvPicPr>
          <p:cNvPr id="21" name="Picture 20">
            <a:extLst>
              <a:ext uri="{FF2B5EF4-FFF2-40B4-BE49-F238E27FC236}">
                <a16:creationId xmlns:a16="http://schemas.microsoft.com/office/drawing/2014/main" id="{9A05B140-53D7-5B49-9832-A5C916B767D3}"/>
              </a:ext>
            </a:extLst>
          </p:cNvPr>
          <p:cNvPicPr>
            <a:picLocks noChangeAspect="1"/>
          </p:cNvPicPr>
          <p:nvPr userDrawn="1"/>
        </p:nvPicPr>
        <p:blipFill>
          <a:blip r:embed="rId8">
            <a:extLst>
              <a:ext uri="{28A0092B-C50C-407E-A947-70E740481C1C}">
                <a14:useLocalDpi xmlns:a14="http://schemas.microsoft.com/office/drawing/2010/main"/>
              </a:ext>
            </a:extLst>
          </a:blip>
          <a:srcRect/>
          <a:stretch/>
        </p:blipFill>
        <p:spPr>
          <a:xfrm>
            <a:off x="0" y="5688382"/>
            <a:ext cx="12192000" cy="1169618"/>
          </a:xfrm>
          <a:prstGeom prst="rect">
            <a:avLst/>
          </a:prstGeom>
        </p:spPr>
      </p:pic>
      <p:sp>
        <p:nvSpPr>
          <p:cNvPr id="22" name="Rectangle 21">
            <a:extLst>
              <a:ext uri="{FF2B5EF4-FFF2-40B4-BE49-F238E27FC236}">
                <a16:creationId xmlns:a16="http://schemas.microsoft.com/office/drawing/2014/main" id="{C3185F59-4F53-2F47-9162-9CDEFE16DAFD}"/>
              </a:ext>
            </a:extLst>
          </p:cNvPr>
          <p:cNvSpPr/>
          <p:nvPr userDrawn="1"/>
        </p:nvSpPr>
        <p:spPr>
          <a:xfrm>
            <a:off x="662609" y="5876013"/>
            <a:ext cx="2056737" cy="733454"/>
          </a:xfrm>
          <a:prstGeom prst="rect">
            <a:avLst/>
          </a:prstGeom>
          <a:solidFill>
            <a:srgbClr val="FFD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AA2F55C-44A4-D34F-8AF5-BD43475E43EA}"/>
              </a:ext>
            </a:extLst>
          </p:cNvPr>
          <p:cNvSpPr/>
          <p:nvPr userDrawn="1"/>
        </p:nvSpPr>
        <p:spPr>
          <a:xfrm>
            <a:off x="5438692" y="5876013"/>
            <a:ext cx="6090699" cy="733454"/>
          </a:xfrm>
          <a:prstGeom prst="rect">
            <a:avLst/>
          </a:prstGeom>
          <a:solidFill>
            <a:srgbClr val="FFD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4859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E1F8BA-28B1-A747-AB5D-9C4D0493DC7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480040" y="422935"/>
            <a:ext cx="4706274" cy="3687887"/>
          </a:xfrm>
          <a:prstGeom prst="rect">
            <a:avLst/>
          </a:prstGeom>
          <a:effectLst>
            <a:outerShdw blurRad="63500" sx="102000" sy="102000" algn="ctr" rotWithShape="0">
              <a:prstClr val="black">
                <a:alpha val="40000"/>
              </a:prstClr>
            </a:outerShdw>
          </a:effectLst>
        </p:spPr>
      </p:pic>
      <p:sp>
        <p:nvSpPr>
          <p:cNvPr id="16" name="Rectangle 15">
            <a:extLst>
              <a:ext uri="{FF2B5EF4-FFF2-40B4-BE49-F238E27FC236}">
                <a16:creationId xmlns:a16="http://schemas.microsoft.com/office/drawing/2014/main" id="{8F6C682B-F3D6-DF49-8743-0296111275E1}"/>
              </a:ext>
            </a:extLst>
          </p:cNvPr>
          <p:cNvSpPr/>
          <p:nvPr userDrawn="1"/>
        </p:nvSpPr>
        <p:spPr>
          <a:xfrm>
            <a:off x="1240408" y="4309769"/>
            <a:ext cx="4216251" cy="1200329"/>
          </a:xfrm>
          <a:prstGeom prst="rect">
            <a:avLst/>
          </a:prstGeom>
        </p:spPr>
        <p:txBody>
          <a:bodyPr wrap="square">
            <a:spAutoFit/>
          </a:bodyPr>
          <a:lstStyle/>
          <a:p>
            <a:pPr marL="0" indent="0" algn="ctr">
              <a:buNone/>
            </a:pPr>
            <a:r>
              <a:rPr lang="en-US" sz="2400" b="1" i="0" dirty="0">
                <a:latin typeface="Century Gothic" panose="020B0502020202020204" pitchFamily="34" charset="0"/>
              </a:rPr>
              <a:t>Make meaningful </a:t>
            </a:r>
            <a:br>
              <a:rPr lang="en-US" sz="2400" b="1" i="0" dirty="0">
                <a:latin typeface="Century Gothic" panose="020B0502020202020204" pitchFamily="34" charset="0"/>
              </a:rPr>
            </a:br>
            <a:r>
              <a:rPr lang="en-US" sz="2400" b="1" i="0" dirty="0">
                <a:latin typeface="Century Gothic" panose="020B0502020202020204" pitchFamily="34" charset="0"/>
              </a:rPr>
              <a:t>language connections with </a:t>
            </a:r>
          </a:p>
          <a:p>
            <a:pPr marL="0" indent="0" algn="ctr">
              <a:buNone/>
            </a:pPr>
            <a:r>
              <a:rPr lang="en-US" sz="2400" b="1" i="0" dirty="0">
                <a:latin typeface="Century Gothic" panose="020B0502020202020204" pitchFamily="34" charset="0"/>
              </a:rPr>
              <a:t>real-world Video lessons</a:t>
            </a:r>
          </a:p>
        </p:txBody>
      </p:sp>
      <p:pic>
        <p:nvPicPr>
          <p:cNvPr id="11" name="Picture 10">
            <a:extLst>
              <a:ext uri="{FF2B5EF4-FFF2-40B4-BE49-F238E27FC236}">
                <a16:creationId xmlns:a16="http://schemas.microsoft.com/office/drawing/2014/main" id="{B14E1675-48A5-BE45-A8AF-C4CD48DA1BB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782549" y="404930"/>
            <a:ext cx="2902169" cy="3723896"/>
          </a:xfrm>
          <a:prstGeom prst="rect">
            <a:avLst/>
          </a:prstGeom>
          <a:solidFill>
            <a:schemeClr val="bg1"/>
          </a:solidFill>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542BA761-D06B-1B49-AC0A-7D1E20A5AFC2}"/>
              </a:ext>
            </a:extLst>
          </p:cNvPr>
          <p:cNvSpPr/>
          <p:nvPr userDrawn="1"/>
        </p:nvSpPr>
        <p:spPr>
          <a:xfrm>
            <a:off x="7242102" y="4336508"/>
            <a:ext cx="3983062" cy="1200329"/>
          </a:xfrm>
          <a:prstGeom prst="rect">
            <a:avLst/>
          </a:prstGeom>
        </p:spPr>
        <p:txBody>
          <a:bodyPr wrap="square">
            <a:spAutoFit/>
          </a:bodyPr>
          <a:lstStyle/>
          <a:p>
            <a:pPr marL="0" indent="0" algn="ctr">
              <a:buNone/>
            </a:pPr>
            <a:r>
              <a:rPr lang="en-US" sz="2400" b="1" i="0" dirty="0">
                <a:latin typeface="Century Gothic" panose="020B0502020202020204" pitchFamily="34" charset="0"/>
              </a:rPr>
              <a:t>Help learners create </a:t>
            </a:r>
            <a:br>
              <a:rPr lang="en-US" sz="2400" b="1" i="0" dirty="0">
                <a:latin typeface="Century Gothic" panose="020B0502020202020204" pitchFamily="34" charset="0"/>
              </a:rPr>
            </a:br>
            <a:r>
              <a:rPr lang="en-US" sz="2400" b="1" i="0" dirty="0">
                <a:latin typeface="Century Gothic" panose="020B0502020202020204" pitchFamily="34" charset="0"/>
              </a:rPr>
              <a:t>something and show their learning with Projects </a:t>
            </a:r>
          </a:p>
        </p:txBody>
      </p:sp>
      <p:grpSp>
        <p:nvGrpSpPr>
          <p:cNvPr id="4" name="Group 3">
            <a:extLst>
              <a:ext uri="{FF2B5EF4-FFF2-40B4-BE49-F238E27FC236}">
                <a16:creationId xmlns:a16="http://schemas.microsoft.com/office/drawing/2014/main" id="{CB25705A-6843-814C-9FB0-2941325DF60C}"/>
              </a:ext>
            </a:extLst>
          </p:cNvPr>
          <p:cNvGrpSpPr/>
          <p:nvPr userDrawn="1"/>
        </p:nvGrpSpPr>
        <p:grpSpPr>
          <a:xfrm>
            <a:off x="3820444" y="367276"/>
            <a:ext cx="2815951" cy="2051318"/>
            <a:chOff x="4817225" y="2023477"/>
            <a:chExt cx="3802120" cy="2652781"/>
          </a:xfrm>
        </p:grpSpPr>
        <p:sp>
          <p:nvSpPr>
            <p:cNvPr id="3" name="Rounded Rectangle 2">
              <a:extLst>
                <a:ext uri="{FF2B5EF4-FFF2-40B4-BE49-F238E27FC236}">
                  <a16:creationId xmlns:a16="http://schemas.microsoft.com/office/drawing/2014/main" id="{BB7A085D-7AE4-D840-96C3-0847AED35104}"/>
                </a:ext>
              </a:extLst>
            </p:cNvPr>
            <p:cNvSpPr/>
            <p:nvPr userDrawn="1"/>
          </p:nvSpPr>
          <p:spPr>
            <a:xfrm>
              <a:off x="4817225" y="2023477"/>
              <a:ext cx="3802120" cy="2652781"/>
            </a:xfrm>
            <a:prstGeom prst="roundRect">
              <a:avLst>
                <a:gd name="adj" fmla="val 661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2BF3C51-FC6D-2145-87B8-80A55E6150C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987682" y="2190849"/>
              <a:ext cx="3440837" cy="2300992"/>
            </a:xfrm>
            <a:prstGeom prst="rect">
              <a:avLst/>
            </a:prstGeom>
            <a:effectLst>
              <a:outerShdw blurRad="63500" sx="102000" sy="102000" algn="ctr" rotWithShape="0">
                <a:prstClr val="black">
                  <a:alpha val="40000"/>
                </a:prstClr>
              </a:outerShdw>
            </a:effectLst>
          </p:spPr>
        </p:pic>
      </p:grpSp>
      <p:pic>
        <p:nvPicPr>
          <p:cNvPr id="14" name="Picture 13">
            <a:extLst>
              <a:ext uri="{FF2B5EF4-FFF2-40B4-BE49-F238E27FC236}">
                <a16:creationId xmlns:a16="http://schemas.microsoft.com/office/drawing/2014/main" id="{FB9A8CBE-239E-024B-B37A-F7D6A62C029C}"/>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0" y="5688382"/>
            <a:ext cx="12192000" cy="1169618"/>
          </a:xfrm>
          <a:prstGeom prst="rect">
            <a:avLst/>
          </a:prstGeom>
        </p:spPr>
      </p:pic>
      <p:sp>
        <p:nvSpPr>
          <p:cNvPr id="15" name="Rectangle 14">
            <a:extLst>
              <a:ext uri="{FF2B5EF4-FFF2-40B4-BE49-F238E27FC236}">
                <a16:creationId xmlns:a16="http://schemas.microsoft.com/office/drawing/2014/main" id="{2E828DE7-AD2A-5549-AD41-35AE1EA14B2A}"/>
              </a:ext>
            </a:extLst>
          </p:cNvPr>
          <p:cNvSpPr/>
          <p:nvPr userDrawn="1"/>
        </p:nvSpPr>
        <p:spPr>
          <a:xfrm>
            <a:off x="662609" y="5876013"/>
            <a:ext cx="4696570" cy="733454"/>
          </a:xfrm>
          <a:prstGeom prst="rect">
            <a:avLst/>
          </a:prstGeom>
          <a:solidFill>
            <a:srgbClr val="FFD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1610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B39F5BE-6F2B-5846-A1C7-880E4378FC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429678" y="4000006"/>
            <a:ext cx="6433650" cy="2514299"/>
          </a:xfrm>
          <a:prstGeom prst="rect">
            <a:avLst/>
          </a:prstGeom>
          <a:solidFill>
            <a:schemeClr val="bg1"/>
          </a:solidFill>
          <a:effectLst>
            <a:outerShdw blurRad="63500" sx="102000" sy="102000" algn="ctr" rotWithShape="0">
              <a:prstClr val="black">
                <a:alpha val="40000"/>
              </a:prstClr>
            </a:outerShdw>
          </a:effectLst>
        </p:spPr>
      </p:pic>
      <p:sp>
        <p:nvSpPr>
          <p:cNvPr id="12" name="Rectangle 11">
            <a:extLst>
              <a:ext uri="{FF2B5EF4-FFF2-40B4-BE49-F238E27FC236}">
                <a16:creationId xmlns:a16="http://schemas.microsoft.com/office/drawing/2014/main" id="{C33FEF61-C464-BF42-9B30-7BA3EE6D9998}"/>
              </a:ext>
            </a:extLst>
          </p:cNvPr>
          <p:cNvSpPr/>
          <p:nvPr userDrawn="1"/>
        </p:nvSpPr>
        <p:spPr>
          <a:xfrm>
            <a:off x="0" y="6636408"/>
            <a:ext cx="12192000" cy="228600"/>
          </a:xfrm>
          <a:prstGeom prst="rect">
            <a:avLst/>
          </a:prstGeom>
          <a:solidFill>
            <a:srgbClr val="F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F5525E3F-B8E2-614A-8861-01E37612E44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142559" y="259335"/>
            <a:ext cx="2720769" cy="2132024"/>
          </a:xfrm>
          <a:prstGeom prst="rect">
            <a:avLst/>
          </a:prstGeom>
          <a:solidFill>
            <a:schemeClr val="bg1"/>
          </a:solidFill>
          <a:ln>
            <a:noFill/>
          </a:ln>
          <a:effectLst>
            <a:outerShdw blurRad="63500" sx="102000" sy="102000" algn="ctr" rotWithShape="0">
              <a:prstClr val="black">
                <a:alpha val="40000"/>
              </a:prstClr>
            </a:outerShdw>
          </a:effectLst>
        </p:spPr>
      </p:pic>
      <p:sp>
        <p:nvSpPr>
          <p:cNvPr id="18" name="Rectangle 17">
            <a:extLst>
              <a:ext uri="{FF2B5EF4-FFF2-40B4-BE49-F238E27FC236}">
                <a16:creationId xmlns:a16="http://schemas.microsoft.com/office/drawing/2014/main" id="{68FEA8C9-0ECE-5B46-A6E2-AA9DDDF97D4E}"/>
              </a:ext>
            </a:extLst>
          </p:cNvPr>
          <p:cNvSpPr/>
          <p:nvPr userDrawn="1"/>
        </p:nvSpPr>
        <p:spPr>
          <a:xfrm>
            <a:off x="328672" y="3885706"/>
            <a:ext cx="7566991" cy="954107"/>
          </a:xfrm>
          <a:prstGeom prst="rect">
            <a:avLst/>
          </a:prstGeom>
        </p:spPr>
        <p:txBody>
          <a:bodyPr wrap="square">
            <a:spAutoFit/>
          </a:bodyPr>
          <a:lstStyle/>
          <a:p>
            <a:pPr marL="0" indent="0">
              <a:buNone/>
            </a:pPr>
            <a:r>
              <a:rPr lang="en-US" sz="2800" b="1" i="0" dirty="0">
                <a:solidFill>
                  <a:srgbClr val="D3222A"/>
                </a:solidFill>
                <a:latin typeface="Century Gothic" panose="020B0502020202020204" pitchFamily="34" charset="0"/>
              </a:rPr>
              <a:t>Learners will experience </a:t>
            </a:r>
            <a:br>
              <a:rPr lang="en-US" sz="2800" b="1" i="0" dirty="0">
                <a:solidFill>
                  <a:srgbClr val="D3222A"/>
                </a:solidFill>
                <a:latin typeface="Century Gothic" panose="020B0502020202020204" pitchFamily="34" charset="0"/>
              </a:rPr>
            </a:br>
            <a:r>
              <a:rPr lang="en-US" sz="2800" b="1" i="0" dirty="0">
                <a:solidFill>
                  <a:srgbClr val="D3222A"/>
                </a:solidFill>
                <a:latin typeface="Century Gothic" panose="020B0502020202020204" pitchFamily="34" charset="0"/>
              </a:rPr>
              <a:t>the </a:t>
            </a:r>
            <a:r>
              <a:rPr lang="en-US" sz="2800" b="1" i="1" dirty="0">
                <a:solidFill>
                  <a:srgbClr val="D3222A"/>
                </a:solidFill>
                <a:latin typeface="Century Gothic" panose="020B0502020202020204" pitchFamily="34" charset="0"/>
              </a:rPr>
              <a:t>Photo Ark </a:t>
            </a:r>
            <a:r>
              <a:rPr lang="en-US" sz="2800" b="1" i="0" dirty="0">
                <a:solidFill>
                  <a:srgbClr val="D3222A"/>
                </a:solidFill>
                <a:latin typeface="Century Gothic" panose="020B0502020202020204" pitchFamily="34" charset="0"/>
              </a:rPr>
              <a:t>through:</a:t>
            </a:r>
          </a:p>
        </p:txBody>
      </p:sp>
      <p:pic>
        <p:nvPicPr>
          <p:cNvPr id="9" name="Picture 8">
            <a:extLst>
              <a:ext uri="{FF2B5EF4-FFF2-40B4-BE49-F238E27FC236}">
                <a16:creationId xmlns:a16="http://schemas.microsoft.com/office/drawing/2014/main" id="{DEC9E73B-1B43-284E-9D79-6CA678B47EB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639204" y="674007"/>
            <a:ext cx="2720769" cy="2134756"/>
          </a:xfrm>
          <a:prstGeom prst="rect">
            <a:avLst/>
          </a:prstGeom>
          <a:solidFill>
            <a:schemeClr val="bg1"/>
          </a:solidFill>
          <a:ln>
            <a:noFill/>
          </a:ln>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34667F86-E794-644C-B9F3-B29184CE20B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28672" y="320671"/>
            <a:ext cx="5997178" cy="3442932"/>
          </a:xfrm>
          <a:prstGeom prst="rect">
            <a:avLst/>
          </a:prstGeom>
          <a:solidFill>
            <a:schemeClr val="bg1"/>
          </a:solidFill>
          <a:ln>
            <a:noFill/>
          </a:ln>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38DB7481-4B59-0E43-934C-13F892E323CB}"/>
              </a:ext>
            </a:extLst>
          </p:cNvPr>
          <p:cNvSpPr/>
          <p:nvPr userDrawn="1"/>
        </p:nvSpPr>
        <p:spPr>
          <a:xfrm>
            <a:off x="654675" y="4870888"/>
            <a:ext cx="4283085" cy="1015663"/>
          </a:xfrm>
          <a:prstGeom prst="rect">
            <a:avLst/>
          </a:prstGeom>
        </p:spPr>
        <p:txBody>
          <a:bodyPr wrap="square">
            <a:spAutoFit/>
          </a:bodyPr>
          <a:lstStyle/>
          <a:p>
            <a:pPr marL="457200" indent="-457200">
              <a:buFont typeface="System Font Regular"/>
              <a:buChar char="-"/>
            </a:pPr>
            <a:r>
              <a:rPr lang="en-US" sz="2000" b="1" i="1" dirty="0">
                <a:latin typeface="Century Gothic" panose="020B0502020202020204" pitchFamily="34" charset="0"/>
              </a:rPr>
              <a:t>Letters and Sounds </a:t>
            </a:r>
            <a:r>
              <a:rPr lang="en-US" sz="2000" b="1" i="0" dirty="0">
                <a:latin typeface="Century Gothic" panose="020B0502020202020204" pitchFamily="34" charset="0"/>
              </a:rPr>
              <a:t>lessons</a:t>
            </a:r>
          </a:p>
          <a:p>
            <a:pPr marL="457200" indent="-457200">
              <a:buFont typeface="System Font Regular"/>
              <a:buChar char="-"/>
            </a:pPr>
            <a:r>
              <a:rPr lang="en-US" sz="2000" b="1" i="0" dirty="0">
                <a:latin typeface="Century Gothic" panose="020B0502020202020204" pitchFamily="34" charset="0"/>
              </a:rPr>
              <a:t>Alphabet presentation pages</a:t>
            </a:r>
          </a:p>
          <a:p>
            <a:pPr marL="457200" indent="-457200">
              <a:buFont typeface="System Font Regular"/>
              <a:buChar char="-"/>
            </a:pPr>
            <a:r>
              <a:rPr lang="en-US" sz="2000" b="1" i="0" dirty="0">
                <a:latin typeface="Century Gothic" panose="020B0502020202020204" pitchFamily="34" charset="0"/>
              </a:rPr>
              <a:t>Class ABC Poster</a:t>
            </a:r>
          </a:p>
        </p:txBody>
      </p:sp>
      <p:pic>
        <p:nvPicPr>
          <p:cNvPr id="14" name="Picture 13">
            <a:extLst>
              <a:ext uri="{FF2B5EF4-FFF2-40B4-BE49-F238E27FC236}">
                <a16:creationId xmlns:a16="http://schemas.microsoft.com/office/drawing/2014/main" id="{53BDAAAD-24DA-D14B-B48E-8456B85D740D}"/>
              </a:ext>
            </a:extLst>
          </p:cNvPr>
          <p:cNvPicPr>
            <a:picLocks noChangeAspect="1"/>
          </p:cNvPicPr>
          <p:nvPr userDrawn="1"/>
        </p:nvPicPr>
        <p:blipFill rotWithShape="1">
          <a:blip r:embed="rId6">
            <a:extLst>
              <a:ext uri="{28A0092B-C50C-407E-A947-70E740481C1C}">
                <a14:useLocalDpi xmlns:a14="http://schemas.microsoft.com/office/drawing/2010/main"/>
              </a:ext>
            </a:extLst>
          </a:blip>
          <a:srcRect l="49939"/>
          <a:stretch/>
        </p:blipFill>
        <p:spPr>
          <a:xfrm>
            <a:off x="8269935" y="2007403"/>
            <a:ext cx="2249641" cy="1756199"/>
          </a:xfrm>
          <a:prstGeom prst="rect">
            <a:avLst/>
          </a:prstGeom>
          <a:solidFill>
            <a:schemeClr val="bg1"/>
          </a:solidFill>
          <a:ln>
            <a:noFill/>
          </a:ln>
          <a:effectLst>
            <a:outerShdw blurRad="63500" sx="102000" sy="102000" algn="ctr" rotWithShape="0">
              <a:prstClr val="black">
                <a:alpha val="40000"/>
              </a:prstClr>
            </a:outerShdw>
          </a:effectLst>
        </p:spPr>
      </p:pic>
      <p:sp>
        <p:nvSpPr>
          <p:cNvPr id="15" name="Rectangle 14">
            <a:extLst>
              <a:ext uri="{FF2B5EF4-FFF2-40B4-BE49-F238E27FC236}">
                <a16:creationId xmlns:a16="http://schemas.microsoft.com/office/drawing/2014/main" id="{4F5CEDC3-3D5A-5341-988B-4FAA9E9A0555}"/>
              </a:ext>
            </a:extLst>
          </p:cNvPr>
          <p:cNvSpPr/>
          <p:nvPr userDrawn="1"/>
        </p:nvSpPr>
        <p:spPr>
          <a:xfrm>
            <a:off x="328672" y="6031926"/>
            <a:ext cx="4426208" cy="523220"/>
          </a:xfrm>
          <a:prstGeom prst="rect">
            <a:avLst/>
          </a:prstGeom>
        </p:spPr>
        <p:txBody>
          <a:bodyPr wrap="square">
            <a:spAutoFit/>
          </a:bodyPr>
          <a:lstStyle/>
          <a:p>
            <a:pPr marL="0" indent="0">
              <a:buNone/>
            </a:pPr>
            <a:r>
              <a:rPr lang="en-US" sz="1400" b="1" i="0" dirty="0">
                <a:solidFill>
                  <a:srgbClr val="D3222A"/>
                </a:solidFill>
                <a:latin typeface="Century Gothic" panose="020B0502020202020204" pitchFamily="34" charset="0"/>
              </a:rPr>
              <a:t>A portion of the proceeds of </a:t>
            </a:r>
            <a:br>
              <a:rPr lang="en-US" sz="1400" b="1" i="0" dirty="0">
                <a:solidFill>
                  <a:srgbClr val="D3222A"/>
                </a:solidFill>
                <a:latin typeface="Century Gothic" panose="020B0502020202020204" pitchFamily="34" charset="0"/>
              </a:rPr>
            </a:br>
            <a:r>
              <a:rPr lang="en-US" sz="1400" b="1" i="1" dirty="0">
                <a:solidFill>
                  <a:srgbClr val="D3222A"/>
                </a:solidFill>
                <a:latin typeface="Century Gothic" panose="020B0502020202020204" pitchFamily="34" charset="0"/>
              </a:rPr>
              <a:t>Look and See </a:t>
            </a:r>
            <a:r>
              <a:rPr lang="en-US" sz="1400" b="1" i="0" dirty="0">
                <a:solidFill>
                  <a:srgbClr val="D3222A"/>
                </a:solidFill>
                <a:latin typeface="Century Gothic" panose="020B0502020202020204" pitchFamily="34" charset="0"/>
              </a:rPr>
              <a:t>supports the </a:t>
            </a:r>
            <a:r>
              <a:rPr lang="en-US" sz="1400" b="1" i="1" dirty="0">
                <a:solidFill>
                  <a:srgbClr val="D3222A"/>
                </a:solidFill>
                <a:latin typeface="Century Gothic" panose="020B0502020202020204" pitchFamily="34" charset="0"/>
              </a:rPr>
              <a:t>Photo Ark</a:t>
            </a:r>
            <a:r>
              <a:rPr lang="en-US" sz="1400" b="1" i="0" dirty="0">
                <a:solidFill>
                  <a:srgbClr val="D3222A"/>
                </a:solidFill>
                <a:latin typeface="Century Gothic" panose="020B0502020202020204" pitchFamily="34" charset="0"/>
              </a:rPr>
              <a:t>.</a:t>
            </a:r>
          </a:p>
        </p:txBody>
      </p:sp>
    </p:spTree>
    <p:extLst>
      <p:ext uri="{BB962C8B-B14F-4D97-AF65-F5344CB8AC3E}">
        <p14:creationId xmlns:p14="http://schemas.microsoft.com/office/powerpoint/2010/main" val="1818450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A0CF15-2C5F-5C43-A47F-A9CAB8015A15}"/>
              </a:ext>
            </a:extLst>
          </p:cNvPr>
          <p:cNvSpPr/>
          <p:nvPr userDrawn="1"/>
        </p:nvSpPr>
        <p:spPr>
          <a:xfrm>
            <a:off x="0" y="6642149"/>
            <a:ext cx="12192000" cy="228600"/>
          </a:xfrm>
          <a:prstGeom prst="rect">
            <a:avLst/>
          </a:prstGeom>
          <a:solidFill>
            <a:srgbClr val="F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04EC81E-15C7-B044-9701-B694E2A0B0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8413" y="2667162"/>
            <a:ext cx="2967278" cy="2325877"/>
          </a:xfrm>
          <a:prstGeom prst="rect">
            <a:avLst/>
          </a:prstGeom>
          <a:effectLst>
            <a:outerShdw blurRad="63500" sx="102000" sy="102000" algn="ctr" rotWithShape="0">
              <a:prstClr val="black">
                <a:alpha val="40000"/>
              </a:prstClr>
            </a:outerShdw>
          </a:effectLst>
        </p:spPr>
      </p:pic>
      <p:sp>
        <p:nvSpPr>
          <p:cNvPr id="13" name="Content Placeholder 2">
            <a:extLst>
              <a:ext uri="{FF2B5EF4-FFF2-40B4-BE49-F238E27FC236}">
                <a16:creationId xmlns:a16="http://schemas.microsoft.com/office/drawing/2014/main" id="{CB6A8845-30D8-D149-BC85-BD365F4924A5}"/>
              </a:ext>
            </a:extLst>
          </p:cNvPr>
          <p:cNvSpPr txBox="1">
            <a:spLocks/>
          </p:cNvSpPr>
          <p:nvPr userDrawn="1"/>
        </p:nvSpPr>
        <p:spPr>
          <a:xfrm>
            <a:off x="3694453" y="2581219"/>
            <a:ext cx="2563561" cy="593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600" b="1" i="0" dirty="0">
                <a:latin typeface="Century Gothic" panose="020B0502020202020204" pitchFamily="34" charset="0"/>
              </a:rPr>
              <a:t>New Words</a:t>
            </a:r>
            <a:br>
              <a:rPr lang="en-US" sz="1600" b="1" dirty="0">
                <a:latin typeface="Century Gothic" panose="020B0502020202020204" pitchFamily="34" charset="0"/>
              </a:rPr>
            </a:br>
            <a:r>
              <a:rPr lang="en-US" sz="1600" dirty="0">
                <a:latin typeface="Century Gothic" panose="020B0502020202020204" pitchFamily="34" charset="0"/>
              </a:rPr>
              <a:t>Lesson 2</a:t>
            </a:r>
          </a:p>
        </p:txBody>
      </p:sp>
      <p:sp>
        <p:nvSpPr>
          <p:cNvPr id="14" name="Content Placeholder 2">
            <a:extLst>
              <a:ext uri="{FF2B5EF4-FFF2-40B4-BE49-F238E27FC236}">
                <a16:creationId xmlns:a16="http://schemas.microsoft.com/office/drawing/2014/main" id="{4223321E-3E6A-AC49-BD58-186339A35620}"/>
              </a:ext>
            </a:extLst>
          </p:cNvPr>
          <p:cNvSpPr txBox="1">
            <a:spLocks/>
          </p:cNvSpPr>
          <p:nvPr userDrawn="1"/>
        </p:nvSpPr>
        <p:spPr>
          <a:xfrm>
            <a:off x="6114621" y="2565363"/>
            <a:ext cx="2443248" cy="593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600" b="1" dirty="0">
                <a:latin typeface="Century Gothic" panose="020B0502020202020204" pitchFamily="34" charset="0"/>
              </a:rPr>
              <a:t>Grammar Structure</a:t>
            </a:r>
            <a:br>
              <a:rPr lang="en-US" sz="1600" b="1" dirty="0">
                <a:latin typeface="Century Gothic" panose="020B0502020202020204" pitchFamily="34" charset="0"/>
              </a:rPr>
            </a:br>
            <a:r>
              <a:rPr lang="en-US" sz="1600" dirty="0">
                <a:latin typeface="Century Gothic" panose="020B0502020202020204" pitchFamily="34" charset="0"/>
              </a:rPr>
              <a:t>Lesson 3</a:t>
            </a:r>
          </a:p>
        </p:txBody>
      </p:sp>
      <p:sp>
        <p:nvSpPr>
          <p:cNvPr id="16" name="Content Placeholder 2">
            <a:extLst>
              <a:ext uri="{FF2B5EF4-FFF2-40B4-BE49-F238E27FC236}">
                <a16:creationId xmlns:a16="http://schemas.microsoft.com/office/drawing/2014/main" id="{9539A3DE-E822-BE4A-818E-AF82293753EE}"/>
              </a:ext>
            </a:extLst>
          </p:cNvPr>
          <p:cNvSpPr txBox="1">
            <a:spLocks/>
          </p:cNvSpPr>
          <p:nvPr userDrawn="1"/>
        </p:nvSpPr>
        <p:spPr>
          <a:xfrm>
            <a:off x="8979456" y="5002643"/>
            <a:ext cx="1032997" cy="593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600" b="1" dirty="0">
                <a:latin typeface="Century Gothic" panose="020B0502020202020204" pitchFamily="34" charset="0"/>
              </a:rPr>
              <a:t>Video</a:t>
            </a:r>
            <a:br>
              <a:rPr lang="en-US" sz="1600" b="1" dirty="0">
                <a:latin typeface="Century Gothic" panose="020B0502020202020204" pitchFamily="34" charset="0"/>
              </a:rPr>
            </a:br>
            <a:r>
              <a:rPr lang="en-US" sz="1600" dirty="0">
                <a:latin typeface="Century Gothic" panose="020B0502020202020204" pitchFamily="34" charset="0"/>
              </a:rPr>
              <a:t>Lesson 6</a:t>
            </a:r>
          </a:p>
        </p:txBody>
      </p:sp>
      <p:sp>
        <p:nvSpPr>
          <p:cNvPr id="17" name="Content Placeholder 2">
            <a:extLst>
              <a:ext uri="{FF2B5EF4-FFF2-40B4-BE49-F238E27FC236}">
                <a16:creationId xmlns:a16="http://schemas.microsoft.com/office/drawing/2014/main" id="{25218EF5-DC9C-454B-BF58-9E2424E9F1C0}"/>
              </a:ext>
            </a:extLst>
          </p:cNvPr>
          <p:cNvSpPr txBox="1">
            <a:spLocks/>
          </p:cNvSpPr>
          <p:nvPr userDrawn="1"/>
        </p:nvSpPr>
        <p:spPr>
          <a:xfrm>
            <a:off x="3726557" y="5489241"/>
            <a:ext cx="1977693" cy="593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600" b="1" dirty="0">
                <a:latin typeface="Century Gothic" panose="020B0502020202020204" pitchFamily="34" charset="0"/>
              </a:rPr>
              <a:t>Song and Value</a:t>
            </a:r>
            <a:br>
              <a:rPr lang="en-US" sz="1600" b="1" dirty="0">
                <a:latin typeface="Century Gothic" panose="020B0502020202020204" pitchFamily="34" charset="0"/>
              </a:rPr>
            </a:br>
            <a:r>
              <a:rPr lang="en-US" sz="1600" dirty="0">
                <a:latin typeface="Century Gothic" panose="020B0502020202020204" pitchFamily="34" charset="0"/>
              </a:rPr>
              <a:t>Lesson 4</a:t>
            </a:r>
          </a:p>
        </p:txBody>
      </p:sp>
      <p:sp>
        <p:nvSpPr>
          <p:cNvPr id="18" name="Content Placeholder 2">
            <a:extLst>
              <a:ext uri="{FF2B5EF4-FFF2-40B4-BE49-F238E27FC236}">
                <a16:creationId xmlns:a16="http://schemas.microsoft.com/office/drawing/2014/main" id="{BDB6BD24-813D-7B46-8924-9BFE1C811A50}"/>
              </a:ext>
            </a:extLst>
          </p:cNvPr>
          <p:cNvSpPr txBox="1">
            <a:spLocks/>
          </p:cNvSpPr>
          <p:nvPr userDrawn="1"/>
        </p:nvSpPr>
        <p:spPr>
          <a:xfrm>
            <a:off x="6159320" y="5489241"/>
            <a:ext cx="2329292" cy="8886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600" b="1" dirty="0">
                <a:latin typeface="Century Gothic" panose="020B0502020202020204" pitchFamily="34" charset="0"/>
              </a:rPr>
              <a:t>Letters, Numbers and Sounds/Phonics</a:t>
            </a:r>
            <a:br>
              <a:rPr lang="en-US" sz="1600" b="1" dirty="0">
                <a:latin typeface="Century Gothic" panose="020B0502020202020204" pitchFamily="34" charset="0"/>
              </a:rPr>
            </a:br>
            <a:r>
              <a:rPr lang="en-US" sz="1600" dirty="0">
                <a:latin typeface="Century Gothic" panose="020B0502020202020204" pitchFamily="34" charset="0"/>
              </a:rPr>
              <a:t>Lesson 5</a:t>
            </a:r>
          </a:p>
        </p:txBody>
      </p:sp>
      <p:sp>
        <p:nvSpPr>
          <p:cNvPr id="20" name="Down Arrow 29">
            <a:extLst>
              <a:ext uri="{FF2B5EF4-FFF2-40B4-BE49-F238E27FC236}">
                <a16:creationId xmlns:a16="http://schemas.microsoft.com/office/drawing/2014/main" id="{3362181A-EE70-204A-9E41-1AC07097C8BF}"/>
              </a:ext>
            </a:extLst>
          </p:cNvPr>
          <p:cNvSpPr/>
          <p:nvPr userDrawn="1"/>
        </p:nvSpPr>
        <p:spPr>
          <a:xfrm rot="3541920">
            <a:off x="1831574" y="3696241"/>
            <a:ext cx="1408148" cy="3318023"/>
          </a:xfrm>
          <a:custGeom>
            <a:avLst/>
            <a:gdLst>
              <a:gd name="connsiteX0" fmla="*/ 0 w 240151"/>
              <a:gd name="connsiteY0" fmla="*/ 843248 h 963323"/>
              <a:gd name="connsiteX1" fmla="*/ 60038 w 240151"/>
              <a:gd name="connsiteY1" fmla="*/ 843248 h 963323"/>
              <a:gd name="connsiteX2" fmla="*/ 60038 w 240151"/>
              <a:gd name="connsiteY2" fmla="*/ 0 h 963323"/>
              <a:gd name="connsiteX3" fmla="*/ 180113 w 240151"/>
              <a:gd name="connsiteY3" fmla="*/ 0 h 963323"/>
              <a:gd name="connsiteX4" fmla="*/ 180113 w 240151"/>
              <a:gd name="connsiteY4" fmla="*/ 843248 h 963323"/>
              <a:gd name="connsiteX5" fmla="*/ 240151 w 240151"/>
              <a:gd name="connsiteY5" fmla="*/ 843248 h 963323"/>
              <a:gd name="connsiteX6" fmla="*/ 120076 w 240151"/>
              <a:gd name="connsiteY6" fmla="*/ 963323 h 963323"/>
              <a:gd name="connsiteX7" fmla="*/ 0 w 240151"/>
              <a:gd name="connsiteY7" fmla="*/ 843248 h 963323"/>
              <a:gd name="connsiteX0" fmla="*/ 0 w 240151"/>
              <a:gd name="connsiteY0" fmla="*/ 843248 h 963323"/>
              <a:gd name="connsiteX1" fmla="*/ 60038 w 240151"/>
              <a:gd name="connsiteY1" fmla="*/ 843248 h 963323"/>
              <a:gd name="connsiteX2" fmla="*/ 28127 w 240151"/>
              <a:gd name="connsiteY2" fmla="*/ 11850 h 963323"/>
              <a:gd name="connsiteX3" fmla="*/ 180113 w 240151"/>
              <a:gd name="connsiteY3" fmla="*/ 0 h 963323"/>
              <a:gd name="connsiteX4" fmla="*/ 180113 w 240151"/>
              <a:gd name="connsiteY4" fmla="*/ 843248 h 963323"/>
              <a:gd name="connsiteX5" fmla="*/ 240151 w 240151"/>
              <a:gd name="connsiteY5" fmla="*/ 843248 h 963323"/>
              <a:gd name="connsiteX6" fmla="*/ 120076 w 240151"/>
              <a:gd name="connsiteY6" fmla="*/ 963323 h 963323"/>
              <a:gd name="connsiteX7" fmla="*/ 0 w 240151"/>
              <a:gd name="connsiteY7" fmla="*/ 843248 h 963323"/>
              <a:gd name="connsiteX0" fmla="*/ 0 w 331480"/>
              <a:gd name="connsiteY0" fmla="*/ 1105816 h 1225891"/>
              <a:gd name="connsiteX1" fmla="*/ 60038 w 331480"/>
              <a:gd name="connsiteY1" fmla="*/ 1105816 h 1225891"/>
              <a:gd name="connsiteX2" fmla="*/ 28127 w 331480"/>
              <a:gd name="connsiteY2" fmla="*/ 274418 h 1225891"/>
              <a:gd name="connsiteX3" fmla="*/ 331480 w 331480"/>
              <a:gd name="connsiteY3" fmla="*/ 0 h 1225891"/>
              <a:gd name="connsiteX4" fmla="*/ 180113 w 331480"/>
              <a:gd name="connsiteY4" fmla="*/ 1105816 h 1225891"/>
              <a:gd name="connsiteX5" fmla="*/ 240151 w 331480"/>
              <a:gd name="connsiteY5" fmla="*/ 1105816 h 1225891"/>
              <a:gd name="connsiteX6" fmla="*/ 120076 w 331480"/>
              <a:gd name="connsiteY6" fmla="*/ 1225891 h 1225891"/>
              <a:gd name="connsiteX7" fmla="*/ 0 w 331480"/>
              <a:gd name="connsiteY7" fmla="*/ 1105816 h 1225891"/>
              <a:gd name="connsiteX0" fmla="*/ 0 w 331480"/>
              <a:gd name="connsiteY0" fmla="*/ 1107920 h 1227995"/>
              <a:gd name="connsiteX1" fmla="*/ 60038 w 331480"/>
              <a:gd name="connsiteY1" fmla="*/ 1107920 h 1227995"/>
              <a:gd name="connsiteX2" fmla="*/ 28127 w 331480"/>
              <a:gd name="connsiteY2" fmla="*/ 276522 h 1227995"/>
              <a:gd name="connsiteX3" fmla="*/ 331480 w 331480"/>
              <a:gd name="connsiteY3" fmla="*/ 2104 h 1227995"/>
              <a:gd name="connsiteX4" fmla="*/ 180113 w 331480"/>
              <a:gd name="connsiteY4" fmla="*/ 1107920 h 1227995"/>
              <a:gd name="connsiteX5" fmla="*/ 240151 w 331480"/>
              <a:gd name="connsiteY5" fmla="*/ 1107920 h 1227995"/>
              <a:gd name="connsiteX6" fmla="*/ 120076 w 331480"/>
              <a:gd name="connsiteY6" fmla="*/ 1227995 h 1227995"/>
              <a:gd name="connsiteX7" fmla="*/ 0 w 331480"/>
              <a:gd name="connsiteY7" fmla="*/ 1107920 h 1227995"/>
              <a:gd name="connsiteX0" fmla="*/ 0 w 331480"/>
              <a:gd name="connsiteY0" fmla="*/ 1125720 h 1245795"/>
              <a:gd name="connsiteX1" fmla="*/ 60038 w 331480"/>
              <a:gd name="connsiteY1" fmla="*/ 1125720 h 1245795"/>
              <a:gd name="connsiteX2" fmla="*/ 28127 w 331480"/>
              <a:gd name="connsiteY2" fmla="*/ 294322 h 1245795"/>
              <a:gd name="connsiteX3" fmla="*/ 331480 w 331480"/>
              <a:gd name="connsiteY3" fmla="*/ 19904 h 1245795"/>
              <a:gd name="connsiteX4" fmla="*/ 180113 w 331480"/>
              <a:gd name="connsiteY4" fmla="*/ 1125720 h 1245795"/>
              <a:gd name="connsiteX5" fmla="*/ 240151 w 331480"/>
              <a:gd name="connsiteY5" fmla="*/ 1125720 h 1245795"/>
              <a:gd name="connsiteX6" fmla="*/ 120076 w 331480"/>
              <a:gd name="connsiteY6" fmla="*/ 1245795 h 1245795"/>
              <a:gd name="connsiteX7" fmla="*/ 0 w 331480"/>
              <a:gd name="connsiteY7" fmla="*/ 1125720 h 1245795"/>
              <a:gd name="connsiteX0" fmla="*/ 0 w 333701"/>
              <a:gd name="connsiteY0" fmla="*/ 1153071 h 1273146"/>
              <a:gd name="connsiteX1" fmla="*/ 60038 w 333701"/>
              <a:gd name="connsiteY1" fmla="*/ 1153071 h 1273146"/>
              <a:gd name="connsiteX2" fmla="*/ 28127 w 333701"/>
              <a:gd name="connsiteY2" fmla="*/ 321673 h 1273146"/>
              <a:gd name="connsiteX3" fmla="*/ 333701 w 333701"/>
              <a:gd name="connsiteY3" fmla="*/ 18408 h 1273146"/>
              <a:gd name="connsiteX4" fmla="*/ 180113 w 333701"/>
              <a:gd name="connsiteY4" fmla="*/ 1153071 h 1273146"/>
              <a:gd name="connsiteX5" fmla="*/ 240151 w 333701"/>
              <a:gd name="connsiteY5" fmla="*/ 1153071 h 1273146"/>
              <a:gd name="connsiteX6" fmla="*/ 120076 w 333701"/>
              <a:gd name="connsiteY6" fmla="*/ 1273146 h 1273146"/>
              <a:gd name="connsiteX7" fmla="*/ 0 w 333701"/>
              <a:gd name="connsiteY7" fmla="*/ 1153071 h 1273146"/>
              <a:gd name="connsiteX0" fmla="*/ 0 w 356630"/>
              <a:gd name="connsiteY0" fmla="*/ 1125718 h 1245793"/>
              <a:gd name="connsiteX1" fmla="*/ 60038 w 356630"/>
              <a:gd name="connsiteY1" fmla="*/ 1125718 h 1245793"/>
              <a:gd name="connsiteX2" fmla="*/ 28127 w 356630"/>
              <a:gd name="connsiteY2" fmla="*/ 294320 h 1245793"/>
              <a:gd name="connsiteX3" fmla="*/ 356630 w 356630"/>
              <a:gd name="connsiteY3" fmla="*/ 19905 h 1245793"/>
              <a:gd name="connsiteX4" fmla="*/ 180113 w 356630"/>
              <a:gd name="connsiteY4" fmla="*/ 1125718 h 1245793"/>
              <a:gd name="connsiteX5" fmla="*/ 240151 w 356630"/>
              <a:gd name="connsiteY5" fmla="*/ 1125718 h 1245793"/>
              <a:gd name="connsiteX6" fmla="*/ 120076 w 356630"/>
              <a:gd name="connsiteY6" fmla="*/ 1245793 h 1245793"/>
              <a:gd name="connsiteX7" fmla="*/ 0 w 356630"/>
              <a:gd name="connsiteY7" fmla="*/ 1125718 h 1245793"/>
              <a:gd name="connsiteX0" fmla="*/ 0 w 356630"/>
              <a:gd name="connsiteY0" fmla="*/ 1126358 h 1246433"/>
              <a:gd name="connsiteX1" fmla="*/ 60038 w 356630"/>
              <a:gd name="connsiteY1" fmla="*/ 1126358 h 1246433"/>
              <a:gd name="connsiteX2" fmla="*/ 34786 w 356630"/>
              <a:gd name="connsiteY2" fmla="*/ 283864 h 1246433"/>
              <a:gd name="connsiteX3" fmla="*/ 356630 w 356630"/>
              <a:gd name="connsiteY3" fmla="*/ 20545 h 1246433"/>
              <a:gd name="connsiteX4" fmla="*/ 180113 w 356630"/>
              <a:gd name="connsiteY4" fmla="*/ 1126358 h 1246433"/>
              <a:gd name="connsiteX5" fmla="*/ 240151 w 356630"/>
              <a:gd name="connsiteY5" fmla="*/ 1126358 h 1246433"/>
              <a:gd name="connsiteX6" fmla="*/ 120076 w 356630"/>
              <a:gd name="connsiteY6" fmla="*/ 1246433 h 1246433"/>
              <a:gd name="connsiteX7" fmla="*/ 0 w 356630"/>
              <a:gd name="connsiteY7" fmla="*/ 1126358 h 1246433"/>
              <a:gd name="connsiteX0" fmla="*/ 0 w 356630"/>
              <a:gd name="connsiteY0" fmla="*/ 1151735 h 1271810"/>
              <a:gd name="connsiteX1" fmla="*/ 60038 w 356630"/>
              <a:gd name="connsiteY1" fmla="*/ 1151735 h 1271810"/>
              <a:gd name="connsiteX2" fmla="*/ 34786 w 356630"/>
              <a:gd name="connsiteY2" fmla="*/ 309241 h 1271810"/>
              <a:gd name="connsiteX3" fmla="*/ 356630 w 356630"/>
              <a:gd name="connsiteY3" fmla="*/ 45922 h 1271810"/>
              <a:gd name="connsiteX4" fmla="*/ 180113 w 356630"/>
              <a:gd name="connsiteY4" fmla="*/ 1151735 h 1271810"/>
              <a:gd name="connsiteX5" fmla="*/ 240151 w 356630"/>
              <a:gd name="connsiteY5" fmla="*/ 1151735 h 1271810"/>
              <a:gd name="connsiteX6" fmla="*/ 120076 w 356630"/>
              <a:gd name="connsiteY6" fmla="*/ 1271810 h 1271810"/>
              <a:gd name="connsiteX7" fmla="*/ 0 w 356630"/>
              <a:gd name="connsiteY7" fmla="*/ 1151735 h 1271810"/>
              <a:gd name="connsiteX0" fmla="*/ 0 w 356630"/>
              <a:gd name="connsiteY0" fmla="*/ 1151735 h 1319652"/>
              <a:gd name="connsiteX1" fmla="*/ 60038 w 356630"/>
              <a:gd name="connsiteY1" fmla="*/ 1151735 h 1319652"/>
              <a:gd name="connsiteX2" fmla="*/ 34786 w 356630"/>
              <a:gd name="connsiteY2" fmla="*/ 309241 h 1319652"/>
              <a:gd name="connsiteX3" fmla="*/ 356630 w 356630"/>
              <a:gd name="connsiteY3" fmla="*/ 45922 h 1319652"/>
              <a:gd name="connsiteX4" fmla="*/ 180113 w 356630"/>
              <a:gd name="connsiteY4" fmla="*/ 1151735 h 1319652"/>
              <a:gd name="connsiteX5" fmla="*/ 285260 w 356630"/>
              <a:gd name="connsiteY5" fmla="*/ 1319652 h 1319652"/>
              <a:gd name="connsiteX6" fmla="*/ 120076 w 356630"/>
              <a:gd name="connsiteY6" fmla="*/ 1271810 h 1319652"/>
              <a:gd name="connsiteX7" fmla="*/ 0 w 356630"/>
              <a:gd name="connsiteY7" fmla="*/ 1151735 h 1319652"/>
              <a:gd name="connsiteX0" fmla="*/ 0 w 356630"/>
              <a:gd name="connsiteY0" fmla="*/ 1151735 h 1319652"/>
              <a:gd name="connsiteX1" fmla="*/ 60038 w 356630"/>
              <a:gd name="connsiteY1" fmla="*/ 1151735 h 1319652"/>
              <a:gd name="connsiteX2" fmla="*/ 34786 w 356630"/>
              <a:gd name="connsiteY2" fmla="*/ 309241 h 1319652"/>
              <a:gd name="connsiteX3" fmla="*/ 356630 w 356630"/>
              <a:gd name="connsiteY3" fmla="*/ 45922 h 1319652"/>
              <a:gd name="connsiteX4" fmla="*/ 233380 w 356630"/>
              <a:gd name="connsiteY4" fmla="*/ 1037824 h 1319652"/>
              <a:gd name="connsiteX5" fmla="*/ 285260 w 356630"/>
              <a:gd name="connsiteY5" fmla="*/ 1319652 h 1319652"/>
              <a:gd name="connsiteX6" fmla="*/ 120076 w 356630"/>
              <a:gd name="connsiteY6" fmla="*/ 1271810 h 1319652"/>
              <a:gd name="connsiteX7" fmla="*/ 0 w 356630"/>
              <a:gd name="connsiteY7" fmla="*/ 1151735 h 1319652"/>
              <a:gd name="connsiteX0" fmla="*/ 0 w 454288"/>
              <a:gd name="connsiteY0" fmla="*/ 1364763 h 1364763"/>
              <a:gd name="connsiteX1" fmla="*/ 157696 w 454288"/>
              <a:gd name="connsiteY1" fmla="*/ 1151735 h 1364763"/>
              <a:gd name="connsiteX2" fmla="*/ 132444 w 454288"/>
              <a:gd name="connsiteY2" fmla="*/ 309241 h 1364763"/>
              <a:gd name="connsiteX3" fmla="*/ 454288 w 454288"/>
              <a:gd name="connsiteY3" fmla="*/ 45922 h 1364763"/>
              <a:gd name="connsiteX4" fmla="*/ 331038 w 454288"/>
              <a:gd name="connsiteY4" fmla="*/ 1037824 h 1364763"/>
              <a:gd name="connsiteX5" fmla="*/ 382918 w 454288"/>
              <a:gd name="connsiteY5" fmla="*/ 1319652 h 1364763"/>
              <a:gd name="connsiteX6" fmla="*/ 217734 w 454288"/>
              <a:gd name="connsiteY6" fmla="*/ 1271810 h 1364763"/>
              <a:gd name="connsiteX7" fmla="*/ 0 w 454288"/>
              <a:gd name="connsiteY7" fmla="*/ 1364763 h 1364763"/>
              <a:gd name="connsiteX0" fmla="*/ 0 w 454288"/>
              <a:gd name="connsiteY0" fmla="*/ 1364763 h 1364763"/>
              <a:gd name="connsiteX1" fmla="*/ 141429 w 454288"/>
              <a:gd name="connsiteY1" fmla="*/ 1061489 h 1364763"/>
              <a:gd name="connsiteX2" fmla="*/ 132444 w 454288"/>
              <a:gd name="connsiteY2" fmla="*/ 309241 h 1364763"/>
              <a:gd name="connsiteX3" fmla="*/ 454288 w 454288"/>
              <a:gd name="connsiteY3" fmla="*/ 45922 h 1364763"/>
              <a:gd name="connsiteX4" fmla="*/ 331038 w 454288"/>
              <a:gd name="connsiteY4" fmla="*/ 1037824 h 1364763"/>
              <a:gd name="connsiteX5" fmla="*/ 382918 w 454288"/>
              <a:gd name="connsiteY5" fmla="*/ 1319652 h 1364763"/>
              <a:gd name="connsiteX6" fmla="*/ 217734 w 454288"/>
              <a:gd name="connsiteY6" fmla="*/ 1271810 h 1364763"/>
              <a:gd name="connsiteX7" fmla="*/ 0 w 454288"/>
              <a:gd name="connsiteY7" fmla="*/ 1364763 h 1364763"/>
              <a:gd name="connsiteX0" fmla="*/ 0 w 454288"/>
              <a:gd name="connsiteY0" fmla="*/ 1364763 h 1364763"/>
              <a:gd name="connsiteX1" fmla="*/ 141429 w 454288"/>
              <a:gd name="connsiteY1" fmla="*/ 1061489 h 1364763"/>
              <a:gd name="connsiteX2" fmla="*/ 132444 w 454288"/>
              <a:gd name="connsiteY2" fmla="*/ 309241 h 1364763"/>
              <a:gd name="connsiteX3" fmla="*/ 454288 w 454288"/>
              <a:gd name="connsiteY3" fmla="*/ 45922 h 1364763"/>
              <a:gd name="connsiteX4" fmla="*/ 331038 w 454288"/>
              <a:gd name="connsiteY4" fmla="*/ 1037824 h 1364763"/>
              <a:gd name="connsiteX5" fmla="*/ 382918 w 454288"/>
              <a:gd name="connsiteY5" fmla="*/ 1319652 h 1364763"/>
              <a:gd name="connsiteX6" fmla="*/ 217734 w 454288"/>
              <a:gd name="connsiteY6" fmla="*/ 1271810 h 1364763"/>
              <a:gd name="connsiteX7" fmla="*/ 0 w 454288"/>
              <a:gd name="connsiteY7" fmla="*/ 1364763 h 1364763"/>
              <a:gd name="connsiteX0" fmla="*/ 0 w 540102"/>
              <a:gd name="connsiteY0" fmla="*/ 1474234 h 1474234"/>
              <a:gd name="connsiteX1" fmla="*/ 227243 w 540102"/>
              <a:gd name="connsiteY1" fmla="*/ 1061489 h 1474234"/>
              <a:gd name="connsiteX2" fmla="*/ 218258 w 540102"/>
              <a:gd name="connsiteY2" fmla="*/ 309241 h 1474234"/>
              <a:gd name="connsiteX3" fmla="*/ 540102 w 540102"/>
              <a:gd name="connsiteY3" fmla="*/ 45922 h 1474234"/>
              <a:gd name="connsiteX4" fmla="*/ 416852 w 540102"/>
              <a:gd name="connsiteY4" fmla="*/ 1037824 h 1474234"/>
              <a:gd name="connsiteX5" fmla="*/ 468732 w 540102"/>
              <a:gd name="connsiteY5" fmla="*/ 1319652 h 1474234"/>
              <a:gd name="connsiteX6" fmla="*/ 303548 w 540102"/>
              <a:gd name="connsiteY6" fmla="*/ 1271810 h 1474234"/>
              <a:gd name="connsiteX7" fmla="*/ 0 w 540102"/>
              <a:gd name="connsiteY7" fmla="*/ 1474234 h 1474234"/>
              <a:gd name="connsiteX0" fmla="*/ 0 w 540102"/>
              <a:gd name="connsiteY0" fmla="*/ 1474234 h 1474234"/>
              <a:gd name="connsiteX1" fmla="*/ 227243 w 540102"/>
              <a:gd name="connsiteY1" fmla="*/ 1061489 h 1474234"/>
              <a:gd name="connsiteX2" fmla="*/ 218258 w 540102"/>
              <a:gd name="connsiteY2" fmla="*/ 309241 h 1474234"/>
              <a:gd name="connsiteX3" fmla="*/ 540102 w 540102"/>
              <a:gd name="connsiteY3" fmla="*/ 45922 h 1474234"/>
              <a:gd name="connsiteX4" fmla="*/ 416852 w 540102"/>
              <a:gd name="connsiteY4" fmla="*/ 1037824 h 1474234"/>
              <a:gd name="connsiteX5" fmla="*/ 427306 w 540102"/>
              <a:gd name="connsiteY5" fmla="*/ 1355154 h 1474234"/>
              <a:gd name="connsiteX6" fmla="*/ 303548 w 540102"/>
              <a:gd name="connsiteY6" fmla="*/ 1271810 h 1474234"/>
              <a:gd name="connsiteX7" fmla="*/ 0 w 540102"/>
              <a:gd name="connsiteY7" fmla="*/ 1474234 h 1474234"/>
              <a:gd name="connsiteX0" fmla="*/ 0 w 540102"/>
              <a:gd name="connsiteY0" fmla="*/ 1474234 h 1474234"/>
              <a:gd name="connsiteX1" fmla="*/ 227243 w 540102"/>
              <a:gd name="connsiteY1" fmla="*/ 1061489 h 1474234"/>
              <a:gd name="connsiteX2" fmla="*/ 218258 w 540102"/>
              <a:gd name="connsiteY2" fmla="*/ 309241 h 1474234"/>
              <a:gd name="connsiteX3" fmla="*/ 540102 w 540102"/>
              <a:gd name="connsiteY3" fmla="*/ 45922 h 1474234"/>
              <a:gd name="connsiteX4" fmla="*/ 416852 w 540102"/>
              <a:gd name="connsiteY4" fmla="*/ 1037824 h 1474234"/>
              <a:gd name="connsiteX5" fmla="*/ 427306 w 540102"/>
              <a:gd name="connsiteY5" fmla="*/ 1355154 h 1474234"/>
              <a:gd name="connsiteX6" fmla="*/ 303548 w 540102"/>
              <a:gd name="connsiteY6" fmla="*/ 1271810 h 1474234"/>
              <a:gd name="connsiteX7" fmla="*/ 0 w 540102"/>
              <a:gd name="connsiteY7" fmla="*/ 1474234 h 1474234"/>
              <a:gd name="connsiteX0" fmla="*/ 0 w 540102"/>
              <a:gd name="connsiteY0" fmla="*/ 1474234 h 1474234"/>
              <a:gd name="connsiteX1" fmla="*/ 227243 w 540102"/>
              <a:gd name="connsiteY1" fmla="*/ 1061489 h 1474234"/>
              <a:gd name="connsiteX2" fmla="*/ 218258 w 540102"/>
              <a:gd name="connsiteY2" fmla="*/ 309241 h 1474234"/>
              <a:gd name="connsiteX3" fmla="*/ 540102 w 540102"/>
              <a:gd name="connsiteY3" fmla="*/ 45922 h 1474234"/>
              <a:gd name="connsiteX4" fmla="*/ 396137 w 540102"/>
              <a:gd name="connsiteY4" fmla="*/ 1080727 h 1474234"/>
              <a:gd name="connsiteX5" fmla="*/ 427306 w 540102"/>
              <a:gd name="connsiteY5" fmla="*/ 1355154 h 1474234"/>
              <a:gd name="connsiteX6" fmla="*/ 303548 w 540102"/>
              <a:gd name="connsiteY6" fmla="*/ 1271810 h 1474234"/>
              <a:gd name="connsiteX7" fmla="*/ 0 w 540102"/>
              <a:gd name="connsiteY7" fmla="*/ 1474234 h 1474234"/>
              <a:gd name="connsiteX0" fmla="*/ 0 w 540102"/>
              <a:gd name="connsiteY0" fmla="*/ 1474234 h 1474234"/>
              <a:gd name="connsiteX1" fmla="*/ 227243 w 540102"/>
              <a:gd name="connsiteY1" fmla="*/ 1061489 h 1474234"/>
              <a:gd name="connsiteX2" fmla="*/ 218258 w 540102"/>
              <a:gd name="connsiteY2" fmla="*/ 309241 h 1474234"/>
              <a:gd name="connsiteX3" fmla="*/ 540102 w 540102"/>
              <a:gd name="connsiteY3" fmla="*/ 45922 h 1474234"/>
              <a:gd name="connsiteX4" fmla="*/ 396137 w 540102"/>
              <a:gd name="connsiteY4" fmla="*/ 1080727 h 1474234"/>
              <a:gd name="connsiteX5" fmla="*/ 427306 w 540102"/>
              <a:gd name="connsiteY5" fmla="*/ 1355154 h 1474234"/>
              <a:gd name="connsiteX6" fmla="*/ 303548 w 540102"/>
              <a:gd name="connsiteY6" fmla="*/ 1271810 h 1474234"/>
              <a:gd name="connsiteX7" fmla="*/ 0 w 540102"/>
              <a:gd name="connsiteY7" fmla="*/ 1474234 h 1474234"/>
              <a:gd name="connsiteX0" fmla="*/ 0 w 540102"/>
              <a:gd name="connsiteY0" fmla="*/ 1474234 h 1474234"/>
              <a:gd name="connsiteX1" fmla="*/ 227243 w 540102"/>
              <a:gd name="connsiteY1" fmla="*/ 1061489 h 1474234"/>
              <a:gd name="connsiteX2" fmla="*/ 218258 w 540102"/>
              <a:gd name="connsiteY2" fmla="*/ 309241 h 1474234"/>
              <a:gd name="connsiteX3" fmla="*/ 540102 w 540102"/>
              <a:gd name="connsiteY3" fmla="*/ 45922 h 1474234"/>
              <a:gd name="connsiteX4" fmla="*/ 396137 w 540102"/>
              <a:gd name="connsiteY4" fmla="*/ 1080727 h 1474234"/>
              <a:gd name="connsiteX5" fmla="*/ 419909 w 540102"/>
              <a:gd name="connsiteY5" fmla="*/ 1350715 h 1474234"/>
              <a:gd name="connsiteX6" fmla="*/ 303548 w 540102"/>
              <a:gd name="connsiteY6" fmla="*/ 1271810 h 1474234"/>
              <a:gd name="connsiteX7" fmla="*/ 0 w 540102"/>
              <a:gd name="connsiteY7" fmla="*/ 1474234 h 1474234"/>
              <a:gd name="connsiteX0" fmla="*/ 0 w 557115"/>
              <a:gd name="connsiteY0" fmla="*/ 1469055 h 1469055"/>
              <a:gd name="connsiteX1" fmla="*/ 244256 w 557115"/>
              <a:gd name="connsiteY1" fmla="*/ 1061489 h 1469055"/>
              <a:gd name="connsiteX2" fmla="*/ 235271 w 557115"/>
              <a:gd name="connsiteY2" fmla="*/ 309241 h 1469055"/>
              <a:gd name="connsiteX3" fmla="*/ 557115 w 557115"/>
              <a:gd name="connsiteY3" fmla="*/ 45922 h 1469055"/>
              <a:gd name="connsiteX4" fmla="*/ 413150 w 557115"/>
              <a:gd name="connsiteY4" fmla="*/ 1080727 h 1469055"/>
              <a:gd name="connsiteX5" fmla="*/ 436922 w 557115"/>
              <a:gd name="connsiteY5" fmla="*/ 1350715 h 1469055"/>
              <a:gd name="connsiteX6" fmla="*/ 320561 w 557115"/>
              <a:gd name="connsiteY6" fmla="*/ 1271810 h 1469055"/>
              <a:gd name="connsiteX7" fmla="*/ 0 w 557115"/>
              <a:gd name="connsiteY7" fmla="*/ 1469055 h 1469055"/>
              <a:gd name="connsiteX0" fmla="*/ 0 w 557115"/>
              <a:gd name="connsiteY0" fmla="*/ 1478537 h 1478537"/>
              <a:gd name="connsiteX1" fmla="*/ 244256 w 557115"/>
              <a:gd name="connsiteY1" fmla="*/ 1070971 h 1478537"/>
              <a:gd name="connsiteX2" fmla="*/ 235271 w 557115"/>
              <a:gd name="connsiteY2" fmla="*/ 318723 h 1478537"/>
              <a:gd name="connsiteX3" fmla="*/ 557115 w 557115"/>
              <a:gd name="connsiteY3" fmla="*/ 55404 h 1478537"/>
              <a:gd name="connsiteX4" fmla="*/ 413150 w 557115"/>
              <a:gd name="connsiteY4" fmla="*/ 1090209 h 1478537"/>
              <a:gd name="connsiteX5" fmla="*/ 436922 w 557115"/>
              <a:gd name="connsiteY5" fmla="*/ 1360197 h 1478537"/>
              <a:gd name="connsiteX6" fmla="*/ 320561 w 557115"/>
              <a:gd name="connsiteY6" fmla="*/ 1281292 h 1478537"/>
              <a:gd name="connsiteX7" fmla="*/ 0 w 557115"/>
              <a:gd name="connsiteY7" fmla="*/ 1478537 h 1478537"/>
              <a:gd name="connsiteX0" fmla="*/ 0 w 557115"/>
              <a:gd name="connsiteY0" fmla="*/ 1475773 h 1475773"/>
              <a:gd name="connsiteX1" fmla="*/ 244256 w 557115"/>
              <a:gd name="connsiteY1" fmla="*/ 1068207 h 1475773"/>
              <a:gd name="connsiteX2" fmla="*/ 241302 w 557115"/>
              <a:gd name="connsiteY2" fmla="*/ 328693 h 1475773"/>
              <a:gd name="connsiteX3" fmla="*/ 557115 w 557115"/>
              <a:gd name="connsiteY3" fmla="*/ 52640 h 1475773"/>
              <a:gd name="connsiteX4" fmla="*/ 413150 w 557115"/>
              <a:gd name="connsiteY4" fmla="*/ 1087445 h 1475773"/>
              <a:gd name="connsiteX5" fmla="*/ 436922 w 557115"/>
              <a:gd name="connsiteY5" fmla="*/ 1357433 h 1475773"/>
              <a:gd name="connsiteX6" fmla="*/ 320561 w 557115"/>
              <a:gd name="connsiteY6" fmla="*/ 1278528 h 1475773"/>
              <a:gd name="connsiteX7" fmla="*/ 0 w 557115"/>
              <a:gd name="connsiteY7" fmla="*/ 1475773 h 1475773"/>
              <a:gd name="connsiteX0" fmla="*/ 0 w 557115"/>
              <a:gd name="connsiteY0" fmla="*/ 1478647 h 1478647"/>
              <a:gd name="connsiteX1" fmla="*/ 244256 w 557115"/>
              <a:gd name="connsiteY1" fmla="*/ 1071081 h 1478647"/>
              <a:gd name="connsiteX2" fmla="*/ 241302 w 557115"/>
              <a:gd name="connsiteY2" fmla="*/ 331567 h 1478647"/>
              <a:gd name="connsiteX3" fmla="*/ 557115 w 557115"/>
              <a:gd name="connsiteY3" fmla="*/ 55514 h 1478647"/>
              <a:gd name="connsiteX4" fmla="*/ 413150 w 557115"/>
              <a:gd name="connsiteY4" fmla="*/ 1090319 h 1478647"/>
              <a:gd name="connsiteX5" fmla="*/ 436922 w 557115"/>
              <a:gd name="connsiteY5" fmla="*/ 1360307 h 1478647"/>
              <a:gd name="connsiteX6" fmla="*/ 320561 w 557115"/>
              <a:gd name="connsiteY6" fmla="*/ 1281402 h 1478647"/>
              <a:gd name="connsiteX7" fmla="*/ 0 w 557115"/>
              <a:gd name="connsiteY7" fmla="*/ 1478647 h 1478647"/>
              <a:gd name="connsiteX0" fmla="*/ 0 w 557115"/>
              <a:gd name="connsiteY0" fmla="*/ 1473362 h 1473362"/>
              <a:gd name="connsiteX1" fmla="*/ 244256 w 557115"/>
              <a:gd name="connsiteY1" fmla="*/ 1065796 h 1473362"/>
              <a:gd name="connsiteX2" fmla="*/ 241302 w 557115"/>
              <a:gd name="connsiteY2" fmla="*/ 326282 h 1473362"/>
              <a:gd name="connsiteX3" fmla="*/ 557115 w 557115"/>
              <a:gd name="connsiteY3" fmla="*/ 50229 h 1473362"/>
              <a:gd name="connsiteX4" fmla="*/ 413150 w 557115"/>
              <a:gd name="connsiteY4" fmla="*/ 1085034 h 1473362"/>
              <a:gd name="connsiteX5" fmla="*/ 436922 w 557115"/>
              <a:gd name="connsiteY5" fmla="*/ 1355022 h 1473362"/>
              <a:gd name="connsiteX6" fmla="*/ 320561 w 557115"/>
              <a:gd name="connsiteY6" fmla="*/ 1276117 h 1473362"/>
              <a:gd name="connsiteX7" fmla="*/ 0 w 557115"/>
              <a:gd name="connsiteY7" fmla="*/ 1473362 h 1473362"/>
              <a:gd name="connsiteX0" fmla="*/ 0 w 557115"/>
              <a:gd name="connsiteY0" fmla="*/ 1482413 h 1482413"/>
              <a:gd name="connsiteX1" fmla="*/ 244256 w 557115"/>
              <a:gd name="connsiteY1" fmla="*/ 1074847 h 1482413"/>
              <a:gd name="connsiteX2" fmla="*/ 241302 w 557115"/>
              <a:gd name="connsiteY2" fmla="*/ 335333 h 1482413"/>
              <a:gd name="connsiteX3" fmla="*/ 557115 w 557115"/>
              <a:gd name="connsiteY3" fmla="*/ 59280 h 1482413"/>
              <a:gd name="connsiteX4" fmla="*/ 413150 w 557115"/>
              <a:gd name="connsiteY4" fmla="*/ 1094085 h 1482413"/>
              <a:gd name="connsiteX5" fmla="*/ 436922 w 557115"/>
              <a:gd name="connsiteY5" fmla="*/ 1364073 h 1482413"/>
              <a:gd name="connsiteX6" fmla="*/ 320561 w 557115"/>
              <a:gd name="connsiteY6" fmla="*/ 1285168 h 1482413"/>
              <a:gd name="connsiteX7" fmla="*/ 0 w 557115"/>
              <a:gd name="connsiteY7" fmla="*/ 1482413 h 1482413"/>
              <a:gd name="connsiteX0" fmla="*/ 0 w 557115"/>
              <a:gd name="connsiteY0" fmla="*/ 1481766 h 1481766"/>
              <a:gd name="connsiteX1" fmla="*/ 244256 w 557115"/>
              <a:gd name="connsiteY1" fmla="*/ 1074200 h 1481766"/>
              <a:gd name="connsiteX2" fmla="*/ 241302 w 557115"/>
              <a:gd name="connsiteY2" fmla="*/ 334686 h 1481766"/>
              <a:gd name="connsiteX3" fmla="*/ 557115 w 557115"/>
              <a:gd name="connsiteY3" fmla="*/ 58633 h 1481766"/>
              <a:gd name="connsiteX4" fmla="*/ 413150 w 557115"/>
              <a:gd name="connsiteY4" fmla="*/ 1093438 h 1481766"/>
              <a:gd name="connsiteX5" fmla="*/ 436922 w 557115"/>
              <a:gd name="connsiteY5" fmla="*/ 1363426 h 1481766"/>
              <a:gd name="connsiteX6" fmla="*/ 320561 w 557115"/>
              <a:gd name="connsiteY6" fmla="*/ 1284521 h 1481766"/>
              <a:gd name="connsiteX7" fmla="*/ 0 w 557115"/>
              <a:gd name="connsiteY7" fmla="*/ 1481766 h 1481766"/>
              <a:gd name="connsiteX0" fmla="*/ 0 w 557115"/>
              <a:gd name="connsiteY0" fmla="*/ 1480286 h 1480286"/>
              <a:gd name="connsiteX1" fmla="*/ 244256 w 557115"/>
              <a:gd name="connsiteY1" fmla="*/ 1072720 h 1480286"/>
              <a:gd name="connsiteX2" fmla="*/ 241302 w 557115"/>
              <a:gd name="connsiteY2" fmla="*/ 333206 h 1480286"/>
              <a:gd name="connsiteX3" fmla="*/ 557115 w 557115"/>
              <a:gd name="connsiteY3" fmla="*/ 57153 h 1480286"/>
              <a:gd name="connsiteX4" fmla="*/ 413150 w 557115"/>
              <a:gd name="connsiteY4" fmla="*/ 1091958 h 1480286"/>
              <a:gd name="connsiteX5" fmla="*/ 436922 w 557115"/>
              <a:gd name="connsiteY5" fmla="*/ 1361946 h 1480286"/>
              <a:gd name="connsiteX6" fmla="*/ 320561 w 557115"/>
              <a:gd name="connsiteY6" fmla="*/ 1283041 h 1480286"/>
              <a:gd name="connsiteX7" fmla="*/ 0 w 557115"/>
              <a:gd name="connsiteY7" fmla="*/ 1480286 h 1480286"/>
              <a:gd name="connsiteX0" fmla="*/ 0 w 557115"/>
              <a:gd name="connsiteY0" fmla="*/ 1483291 h 1483291"/>
              <a:gd name="connsiteX1" fmla="*/ 244256 w 557115"/>
              <a:gd name="connsiteY1" fmla="*/ 1075725 h 1483291"/>
              <a:gd name="connsiteX2" fmla="*/ 241302 w 557115"/>
              <a:gd name="connsiteY2" fmla="*/ 336211 h 1483291"/>
              <a:gd name="connsiteX3" fmla="*/ 557115 w 557115"/>
              <a:gd name="connsiteY3" fmla="*/ 60158 h 1483291"/>
              <a:gd name="connsiteX4" fmla="*/ 413150 w 557115"/>
              <a:gd name="connsiteY4" fmla="*/ 1094963 h 1483291"/>
              <a:gd name="connsiteX5" fmla="*/ 436922 w 557115"/>
              <a:gd name="connsiteY5" fmla="*/ 1364951 h 1483291"/>
              <a:gd name="connsiteX6" fmla="*/ 320561 w 557115"/>
              <a:gd name="connsiteY6" fmla="*/ 1286046 h 1483291"/>
              <a:gd name="connsiteX7" fmla="*/ 0 w 557115"/>
              <a:gd name="connsiteY7" fmla="*/ 1483291 h 1483291"/>
              <a:gd name="connsiteX0" fmla="*/ 0 w 557115"/>
              <a:gd name="connsiteY0" fmla="*/ 1472192 h 1472192"/>
              <a:gd name="connsiteX1" fmla="*/ 244256 w 557115"/>
              <a:gd name="connsiteY1" fmla="*/ 1064626 h 1472192"/>
              <a:gd name="connsiteX2" fmla="*/ 241302 w 557115"/>
              <a:gd name="connsiteY2" fmla="*/ 325112 h 1472192"/>
              <a:gd name="connsiteX3" fmla="*/ 557115 w 557115"/>
              <a:gd name="connsiteY3" fmla="*/ 49059 h 1472192"/>
              <a:gd name="connsiteX4" fmla="*/ 413150 w 557115"/>
              <a:gd name="connsiteY4" fmla="*/ 1083864 h 1472192"/>
              <a:gd name="connsiteX5" fmla="*/ 436922 w 557115"/>
              <a:gd name="connsiteY5" fmla="*/ 1353852 h 1472192"/>
              <a:gd name="connsiteX6" fmla="*/ 320561 w 557115"/>
              <a:gd name="connsiteY6" fmla="*/ 1274947 h 1472192"/>
              <a:gd name="connsiteX7" fmla="*/ 0 w 557115"/>
              <a:gd name="connsiteY7" fmla="*/ 1472192 h 1472192"/>
              <a:gd name="connsiteX0" fmla="*/ 0 w 564739"/>
              <a:gd name="connsiteY0" fmla="*/ 1477249 h 1477249"/>
              <a:gd name="connsiteX1" fmla="*/ 244256 w 564739"/>
              <a:gd name="connsiteY1" fmla="*/ 1069683 h 1477249"/>
              <a:gd name="connsiteX2" fmla="*/ 241302 w 564739"/>
              <a:gd name="connsiteY2" fmla="*/ 330169 h 1477249"/>
              <a:gd name="connsiteX3" fmla="*/ 564739 w 564739"/>
              <a:gd name="connsiteY3" fmla="*/ 47583 h 1477249"/>
              <a:gd name="connsiteX4" fmla="*/ 413150 w 564739"/>
              <a:gd name="connsiteY4" fmla="*/ 1088921 h 1477249"/>
              <a:gd name="connsiteX5" fmla="*/ 436922 w 564739"/>
              <a:gd name="connsiteY5" fmla="*/ 1358909 h 1477249"/>
              <a:gd name="connsiteX6" fmla="*/ 320561 w 564739"/>
              <a:gd name="connsiteY6" fmla="*/ 1280004 h 1477249"/>
              <a:gd name="connsiteX7" fmla="*/ 0 w 564739"/>
              <a:gd name="connsiteY7" fmla="*/ 1477249 h 1477249"/>
              <a:gd name="connsiteX0" fmla="*/ 0 w 564739"/>
              <a:gd name="connsiteY0" fmla="*/ 1482543 h 1482543"/>
              <a:gd name="connsiteX1" fmla="*/ 244256 w 564739"/>
              <a:gd name="connsiteY1" fmla="*/ 1074977 h 1482543"/>
              <a:gd name="connsiteX2" fmla="*/ 241302 w 564739"/>
              <a:gd name="connsiteY2" fmla="*/ 335463 h 1482543"/>
              <a:gd name="connsiteX3" fmla="*/ 564739 w 564739"/>
              <a:gd name="connsiteY3" fmla="*/ 52877 h 1482543"/>
              <a:gd name="connsiteX4" fmla="*/ 413150 w 564739"/>
              <a:gd name="connsiteY4" fmla="*/ 1094215 h 1482543"/>
              <a:gd name="connsiteX5" fmla="*/ 436922 w 564739"/>
              <a:gd name="connsiteY5" fmla="*/ 1364203 h 1482543"/>
              <a:gd name="connsiteX6" fmla="*/ 320561 w 564739"/>
              <a:gd name="connsiteY6" fmla="*/ 1285298 h 1482543"/>
              <a:gd name="connsiteX7" fmla="*/ 0 w 564739"/>
              <a:gd name="connsiteY7" fmla="*/ 1482543 h 1482543"/>
              <a:gd name="connsiteX0" fmla="*/ 49843 w 614582"/>
              <a:gd name="connsiteY0" fmla="*/ 1482543 h 1482543"/>
              <a:gd name="connsiteX1" fmla="*/ 30986 w 614582"/>
              <a:gd name="connsiteY1" fmla="*/ 1177761 h 1482543"/>
              <a:gd name="connsiteX2" fmla="*/ 291145 w 614582"/>
              <a:gd name="connsiteY2" fmla="*/ 335463 h 1482543"/>
              <a:gd name="connsiteX3" fmla="*/ 614582 w 614582"/>
              <a:gd name="connsiteY3" fmla="*/ 52877 h 1482543"/>
              <a:gd name="connsiteX4" fmla="*/ 462993 w 614582"/>
              <a:gd name="connsiteY4" fmla="*/ 1094215 h 1482543"/>
              <a:gd name="connsiteX5" fmla="*/ 486765 w 614582"/>
              <a:gd name="connsiteY5" fmla="*/ 1364203 h 1482543"/>
              <a:gd name="connsiteX6" fmla="*/ 370404 w 614582"/>
              <a:gd name="connsiteY6" fmla="*/ 1285298 h 1482543"/>
              <a:gd name="connsiteX7" fmla="*/ 49843 w 614582"/>
              <a:gd name="connsiteY7" fmla="*/ 1482543 h 1482543"/>
              <a:gd name="connsiteX0" fmla="*/ 49843 w 614582"/>
              <a:gd name="connsiteY0" fmla="*/ 1482543 h 1482543"/>
              <a:gd name="connsiteX1" fmla="*/ 30986 w 614582"/>
              <a:gd name="connsiteY1" fmla="*/ 1177761 h 1482543"/>
              <a:gd name="connsiteX2" fmla="*/ 291145 w 614582"/>
              <a:gd name="connsiteY2" fmla="*/ 335463 h 1482543"/>
              <a:gd name="connsiteX3" fmla="*/ 614582 w 614582"/>
              <a:gd name="connsiteY3" fmla="*/ 52877 h 1482543"/>
              <a:gd name="connsiteX4" fmla="*/ 497836 w 614582"/>
              <a:gd name="connsiteY4" fmla="*/ 1174370 h 1482543"/>
              <a:gd name="connsiteX5" fmla="*/ 486765 w 614582"/>
              <a:gd name="connsiteY5" fmla="*/ 1364203 h 1482543"/>
              <a:gd name="connsiteX6" fmla="*/ 370404 w 614582"/>
              <a:gd name="connsiteY6" fmla="*/ 1285298 h 1482543"/>
              <a:gd name="connsiteX7" fmla="*/ 49843 w 614582"/>
              <a:gd name="connsiteY7" fmla="*/ 1482543 h 1482543"/>
              <a:gd name="connsiteX0" fmla="*/ 439249 w 1003988"/>
              <a:gd name="connsiteY0" fmla="*/ 1482543 h 2808122"/>
              <a:gd name="connsiteX1" fmla="*/ 420392 w 1003988"/>
              <a:gd name="connsiteY1" fmla="*/ 1177761 h 2808122"/>
              <a:gd name="connsiteX2" fmla="*/ 680551 w 1003988"/>
              <a:gd name="connsiteY2" fmla="*/ 335463 h 2808122"/>
              <a:gd name="connsiteX3" fmla="*/ 1003988 w 1003988"/>
              <a:gd name="connsiteY3" fmla="*/ 52877 h 2808122"/>
              <a:gd name="connsiteX4" fmla="*/ 887242 w 1003988"/>
              <a:gd name="connsiteY4" fmla="*/ 1174370 h 2808122"/>
              <a:gd name="connsiteX5" fmla="*/ 876171 w 1003988"/>
              <a:gd name="connsiteY5" fmla="*/ 1364203 h 2808122"/>
              <a:gd name="connsiteX6" fmla="*/ 0 w 1003988"/>
              <a:gd name="connsiteY6" fmla="*/ 2808122 h 2808122"/>
              <a:gd name="connsiteX7" fmla="*/ 439249 w 1003988"/>
              <a:gd name="connsiteY7" fmla="*/ 1482543 h 2808122"/>
              <a:gd name="connsiteX0" fmla="*/ 439249 w 1003988"/>
              <a:gd name="connsiteY0" fmla="*/ 1482543 h 2808122"/>
              <a:gd name="connsiteX1" fmla="*/ 347201 w 1003988"/>
              <a:gd name="connsiteY1" fmla="*/ 1299725 h 2808122"/>
              <a:gd name="connsiteX2" fmla="*/ 680551 w 1003988"/>
              <a:gd name="connsiteY2" fmla="*/ 335463 h 2808122"/>
              <a:gd name="connsiteX3" fmla="*/ 1003988 w 1003988"/>
              <a:gd name="connsiteY3" fmla="*/ 52877 h 2808122"/>
              <a:gd name="connsiteX4" fmla="*/ 887242 w 1003988"/>
              <a:gd name="connsiteY4" fmla="*/ 1174370 h 2808122"/>
              <a:gd name="connsiteX5" fmla="*/ 876171 w 1003988"/>
              <a:gd name="connsiteY5" fmla="*/ 1364203 h 2808122"/>
              <a:gd name="connsiteX6" fmla="*/ 0 w 1003988"/>
              <a:gd name="connsiteY6" fmla="*/ 2808122 h 2808122"/>
              <a:gd name="connsiteX7" fmla="*/ 439249 w 1003988"/>
              <a:gd name="connsiteY7" fmla="*/ 1482543 h 2808122"/>
              <a:gd name="connsiteX0" fmla="*/ 0 w 1408148"/>
              <a:gd name="connsiteY0" fmla="*/ 2493088 h 2808122"/>
              <a:gd name="connsiteX1" fmla="*/ 751361 w 1408148"/>
              <a:gd name="connsiteY1" fmla="*/ 1299725 h 2808122"/>
              <a:gd name="connsiteX2" fmla="*/ 1084711 w 1408148"/>
              <a:gd name="connsiteY2" fmla="*/ 335463 h 2808122"/>
              <a:gd name="connsiteX3" fmla="*/ 1408148 w 1408148"/>
              <a:gd name="connsiteY3" fmla="*/ 52877 h 2808122"/>
              <a:gd name="connsiteX4" fmla="*/ 1291402 w 1408148"/>
              <a:gd name="connsiteY4" fmla="*/ 1174370 h 2808122"/>
              <a:gd name="connsiteX5" fmla="*/ 1280331 w 1408148"/>
              <a:gd name="connsiteY5" fmla="*/ 1364203 h 2808122"/>
              <a:gd name="connsiteX6" fmla="*/ 404160 w 1408148"/>
              <a:gd name="connsiteY6" fmla="*/ 2808122 h 2808122"/>
              <a:gd name="connsiteX7" fmla="*/ 0 w 1408148"/>
              <a:gd name="connsiteY7" fmla="*/ 2493088 h 2808122"/>
              <a:gd name="connsiteX0" fmla="*/ 0 w 1408148"/>
              <a:gd name="connsiteY0" fmla="*/ 2493088 h 2808122"/>
              <a:gd name="connsiteX1" fmla="*/ 801900 w 1408148"/>
              <a:gd name="connsiteY1" fmla="*/ 1176017 h 2808122"/>
              <a:gd name="connsiteX2" fmla="*/ 1084711 w 1408148"/>
              <a:gd name="connsiteY2" fmla="*/ 335463 h 2808122"/>
              <a:gd name="connsiteX3" fmla="*/ 1408148 w 1408148"/>
              <a:gd name="connsiteY3" fmla="*/ 52877 h 2808122"/>
              <a:gd name="connsiteX4" fmla="*/ 1291402 w 1408148"/>
              <a:gd name="connsiteY4" fmla="*/ 1174370 h 2808122"/>
              <a:gd name="connsiteX5" fmla="*/ 1280331 w 1408148"/>
              <a:gd name="connsiteY5" fmla="*/ 1364203 h 2808122"/>
              <a:gd name="connsiteX6" fmla="*/ 404160 w 1408148"/>
              <a:gd name="connsiteY6" fmla="*/ 2808122 h 2808122"/>
              <a:gd name="connsiteX7" fmla="*/ 0 w 1408148"/>
              <a:gd name="connsiteY7" fmla="*/ 2493088 h 2808122"/>
              <a:gd name="connsiteX0" fmla="*/ 0 w 1408148"/>
              <a:gd name="connsiteY0" fmla="*/ 2493088 h 2808122"/>
              <a:gd name="connsiteX1" fmla="*/ 801900 w 1408148"/>
              <a:gd name="connsiteY1" fmla="*/ 1176017 h 2808122"/>
              <a:gd name="connsiteX2" fmla="*/ 1084711 w 1408148"/>
              <a:gd name="connsiteY2" fmla="*/ 335463 h 2808122"/>
              <a:gd name="connsiteX3" fmla="*/ 1408148 w 1408148"/>
              <a:gd name="connsiteY3" fmla="*/ 52877 h 2808122"/>
              <a:gd name="connsiteX4" fmla="*/ 1291402 w 1408148"/>
              <a:gd name="connsiteY4" fmla="*/ 1174370 h 2808122"/>
              <a:gd name="connsiteX5" fmla="*/ 1280331 w 1408148"/>
              <a:gd name="connsiteY5" fmla="*/ 1364203 h 2808122"/>
              <a:gd name="connsiteX6" fmla="*/ 404160 w 1408148"/>
              <a:gd name="connsiteY6" fmla="*/ 2808122 h 2808122"/>
              <a:gd name="connsiteX7" fmla="*/ 0 w 1408148"/>
              <a:gd name="connsiteY7" fmla="*/ 2493088 h 2808122"/>
              <a:gd name="connsiteX0" fmla="*/ 0 w 1408148"/>
              <a:gd name="connsiteY0" fmla="*/ 2493088 h 2808122"/>
              <a:gd name="connsiteX1" fmla="*/ 801900 w 1408148"/>
              <a:gd name="connsiteY1" fmla="*/ 1176017 h 2808122"/>
              <a:gd name="connsiteX2" fmla="*/ 1084711 w 1408148"/>
              <a:gd name="connsiteY2" fmla="*/ 335463 h 2808122"/>
              <a:gd name="connsiteX3" fmla="*/ 1408148 w 1408148"/>
              <a:gd name="connsiteY3" fmla="*/ 52877 h 2808122"/>
              <a:gd name="connsiteX4" fmla="*/ 1291402 w 1408148"/>
              <a:gd name="connsiteY4" fmla="*/ 1174370 h 2808122"/>
              <a:gd name="connsiteX5" fmla="*/ 1280331 w 1408148"/>
              <a:gd name="connsiteY5" fmla="*/ 1364203 h 2808122"/>
              <a:gd name="connsiteX6" fmla="*/ 404160 w 1408148"/>
              <a:gd name="connsiteY6" fmla="*/ 2808122 h 2808122"/>
              <a:gd name="connsiteX7" fmla="*/ 0 w 1408148"/>
              <a:gd name="connsiteY7" fmla="*/ 2493088 h 280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8148" h="2808122">
                <a:moveTo>
                  <a:pt x="0" y="2493088"/>
                </a:moveTo>
                <a:cubicBezTo>
                  <a:pt x="47143" y="2391997"/>
                  <a:pt x="705932" y="1333323"/>
                  <a:pt x="801900" y="1176017"/>
                </a:cubicBezTo>
                <a:cubicBezTo>
                  <a:pt x="964720" y="696039"/>
                  <a:pt x="961974" y="709157"/>
                  <a:pt x="1084711" y="335463"/>
                </a:cubicBezTo>
                <a:cubicBezTo>
                  <a:pt x="1295633" y="-7791"/>
                  <a:pt x="1251406" y="-58280"/>
                  <a:pt x="1408148" y="52877"/>
                </a:cubicBezTo>
                <a:lnTo>
                  <a:pt x="1291402" y="1174370"/>
                </a:lnTo>
                <a:cubicBezTo>
                  <a:pt x="1305246" y="1220970"/>
                  <a:pt x="1426274" y="1151920"/>
                  <a:pt x="1280331" y="1364203"/>
                </a:cubicBezTo>
                <a:lnTo>
                  <a:pt x="404160" y="2808122"/>
                </a:lnTo>
                <a:lnTo>
                  <a:pt x="0" y="2493088"/>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355B2FBE-7AD7-1447-9592-D76BAA649EC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726557" y="527922"/>
            <a:ext cx="4865527" cy="1901469"/>
          </a:xfrm>
          <a:prstGeom prst="rect">
            <a:avLst/>
          </a:prstGeom>
          <a:effectLst>
            <a:outerShdw blurRad="63500" sx="102000" sy="102000" algn="ctr" rotWithShape="0">
              <a:prstClr val="black">
                <a:alpha val="40000"/>
              </a:prstClr>
            </a:outerShdw>
          </a:effectLst>
        </p:spPr>
      </p:pic>
      <p:pic>
        <p:nvPicPr>
          <p:cNvPr id="25" name="Picture 24">
            <a:extLst>
              <a:ext uri="{FF2B5EF4-FFF2-40B4-BE49-F238E27FC236}">
                <a16:creationId xmlns:a16="http://schemas.microsoft.com/office/drawing/2014/main" id="{2606C83F-39CE-0642-B2B1-AACFF7E7803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727144" y="3433355"/>
            <a:ext cx="4865528" cy="1901469"/>
          </a:xfrm>
          <a:prstGeom prst="rect">
            <a:avLst/>
          </a:prstGeom>
          <a:solidFill>
            <a:schemeClr val="bg1"/>
          </a:solidFill>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469A80E7-B138-6D41-9EFF-2CD43EA5BBC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8900624" y="2589745"/>
            <a:ext cx="2974231" cy="2325877"/>
          </a:xfrm>
          <a:prstGeom prst="rect">
            <a:avLst/>
          </a:prstGeom>
          <a:effectLst>
            <a:outerShdw blurRad="63500" sx="102000" sy="102000" algn="ctr" rotWithShape="0">
              <a:prstClr val="black">
                <a:alpha val="40000"/>
              </a:prstClr>
            </a:outerShdw>
          </a:effectLst>
        </p:spPr>
      </p:pic>
      <p:sp>
        <p:nvSpPr>
          <p:cNvPr id="28" name="Content Placeholder 2">
            <a:extLst>
              <a:ext uri="{FF2B5EF4-FFF2-40B4-BE49-F238E27FC236}">
                <a16:creationId xmlns:a16="http://schemas.microsoft.com/office/drawing/2014/main" id="{852E923C-548B-364B-8304-3A5CEC454E84}"/>
              </a:ext>
            </a:extLst>
          </p:cNvPr>
          <p:cNvSpPr txBox="1">
            <a:spLocks/>
          </p:cNvSpPr>
          <p:nvPr userDrawn="1"/>
        </p:nvSpPr>
        <p:spPr>
          <a:xfrm>
            <a:off x="10685261" y="5002642"/>
            <a:ext cx="1189594" cy="593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600" b="1" dirty="0">
                <a:latin typeface="Century Gothic" panose="020B0502020202020204" pitchFamily="34" charset="0"/>
              </a:rPr>
              <a:t>Project</a:t>
            </a:r>
            <a:br>
              <a:rPr lang="en-US" sz="1600" b="1" dirty="0">
                <a:latin typeface="Century Gothic" panose="020B0502020202020204" pitchFamily="34" charset="0"/>
              </a:rPr>
            </a:br>
            <a:r>
              <a:rPr lang="en-US" sz="1600" dirty="0">
                <a:latin typeface="Century Gothic" panose="020B0502020202020204" pitchFamily="34" charset="0"/>
              </a:rPr>
              <a:t>Lesson 7</a:t>
            </a:r>
          </a:p>
        </p:txBody>
      </p:sp>
      <p:sp>
        <p:nvSpPr>
          <p:cNvPr id="3" name="Rectangle 2">
            <a:extLst>
              <a:ext uri="{FF2B5EF4-FFF2-40B4-BE49-F238E27FC236}">
                <a16:creationId xmlns:a16="http://schemas.microsoft.com/office/drawing/2014/main" id="{4AB6349C-E238-1347-867E-737262E3F08E}"/>
              </a:ext>
            </a:extLst>
          </p:cNvPr>
          <p:cNvSpPr/>
          <p:nvPr userDrawn="1"/>
        </p:nvSpPr>
        <p:spPr>
          <a:xfrm>
            <a:off x="882340" y="5321224"/>
            <a:ext cx="1659103" cy="793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815C403-FBC0-774C-9F18-A728D177E629}"/>
              </a:ext>
            </a:extLst>
          </p:cNvPr>
          <p:cNvGrpSpPr/>
          <p:nvPr userDrawn="1"/>
        </p:nvGrpSpPr>
        <p:grpSpPr>
          <a:xfrm>
            <a:off x="10239596" y="1741147"/>
            <a:ext cx="1635259" cy="988690"/>
            <a:chOff x="10336093" y="1902290"/>
            <a:chExt cx="1635259" cy="988690"/>
          </a:xfrm>
        </p:grpSpPr>
        <p:sp>
          <p:nvSpPr>
            <p:cNvPr id="32" name="Rounded Rectangle 31">
              <a:extLst>
                <a:ext uri="{FF2B5EF4-FFF2-40B4-BE49-F238E27FC236}">
                  <a16:creationId xmlns:a16="http://schemas.microsoft.com/office/drawing/2014/main" id="{FE3A99AA-1425-9244-825D-24EADD921BFC}"/>
                </a:ext>
              </a:extLst>
            </p:cNvPr>
            <p:cNvSpPr/>
            <p:nvPr userDrawn="1"/>
          </p:nvSpPr>
          <p:spPr>
            <a:xfrm>
              <a:off x="10336093" y="1902290"/>
              <a:ext cx="1635259" cy="988690"/>
            </a:xfrm>
            <a:prstGeom prst="roundRect">
              <a:avLst>
                <a:gd name="adj" fmla="val 661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33" name="Picture 32">
              <a:extLst>
                <a:ext uri="{FF2B5EF4-FFF2-40B4-BE49-F238E27FC236}">
                  <a16:creationId xmlns:a16="http://schemas.microsoft.com/office/drawing/2014/main" id="{B53A0606-3548-7845-8F3A-7C9DC6522570}"/>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0409405" y="1988340"/>
              <a:ext cx="1479874" cy="829835"/>
            </a:xfrm>
            <a:prstGeom prst="rect">
              <a:avLst/>
            </a:prstGeom>
            <a:effectLst>
              <a:outerShdw blurRad="63500" sx="102000" sy="102000" algn="ctr" rotWithShape="0">
                <a:prstClr val="black">
                  <a:alpha val="40000"/>
                </a:prstClr>
              </a:outerShdw>
            </a:effectLst>
          </p:spPr>
        </p:pic>
      </p:grpSp>
      <p:sp>
        <p:nvSpPr>
          <p:cNvPr id="34" name="Content Placeholder 2">
            <a:extLst>
              <a:ext uri="{FF2B5EF4-FFF2-40B4-BE49-F238E27FC236}">
                <a16:creationId xmlns:a16="http://schemas.microsoft.com/office/drawing/2014/main" id="{81D7CAF8-300C-3940-86AB-330FCE61861C}"/>
              </a:ext>
            </a:extLst>
          </p:cNvPr>
          <p:cNvSpPr txBox="1">
            <a:spLocks/>
          </p:cNvSpPr>
          <p:nvPr userDrawn="1"/>
        </p:nvSpPr>
        <p:spPr>
          <a:xfrm>
            <a:off x="9117217" y="1923210"/>
            <a:ext cx="1132085" cy="523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br>
              <a:rPr lang="en-US" sz="1600" b="1" dirty="0">
                <a:latin typeface="Century Gothic" panose="020B0502020202020204" pitchFamily="34" charset="0"/>
              </a:rPr>
            </a:br>
            <a:r>
              <a:rPr lang="en-US" sz="1600" dirty="0">
                <a:latin typeface="Century Gothic" panose="020B0502020202020204" pitchFamily="34" charset="0"/>
              </a:rPr>
              <a:t>Scene 2</a:t>
            </a:r>
          </a:p>
        </p:txBody>
      </p:sp>
      <p:grpSp>
        <p:nvGrpSpPr>
          <p:cNvPr id="5" name="Group 4">
            <a:extLst>
              <a:ext uri="{FF2B5EF4-FFF2-40B4-BE49-F238E27FC236}">
                <a16:creationId xmlns:a16="http://schemas.microsoft.com/office/drawing/2014/main" id="{085AAADC-07C0-544C-B6DF-788681A8341A}"/>
              </a:ext>
            </a:extLst>
          </p:cNvPr>
          <p:cNvGrpSpPr/>
          <p:nvPr userDrawn="1"/>
        </p:nvGrpSpPr>
        <p:grpSpPr>
          <a:xfrm>
            <a:off x="1817473" y="1727499"/>
            <a:ext cx="1647763" cy="996251"/>
            <a:chOff x="1905220" y="3952640"/>
            <a:chExt cx="1856127" cy="1122229"/>
          </a:xfrm>
        </p:grpSpPr>
        <p:sp>
          <p:nvSpPr>
            <p:cNvPr id="36" name="Rounded Rectangle 35">
              <a:extLst>
                <a:ext uri="{FF2B5EF4-FFF2-40B4-BE49-F238E27FC236}">
                  <a16:creationId xmlns:a16="http://schemas.microsoft.com/office/drawing/2014/main" id="{7ADF0680-0F36-F849-86CE-4F49C401D9D5}"/>
                </a:ext>
              </a:extLst>
            </p:cNvPr>
            <p:cNvSpPr/>
            <p:nvPr userDrawn="1"/>
          </p:nvSpPr>
          <p:spPr>
            <a:xfrm>
              <a:off x="1905220" y="3952640"/>
              <a:ext cx="1856127" cy="1122229"/>
            </a:xfrm>
            <a:prstGeom prst="roundRect">
              <a:avLst>
                <a:gd name="adj" fmla="val 661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37" name="Picture 36">
              <a:extLst>
                <a:ext uri="{FF2B5EF4-FFF2-40B4-BE49-F238E27FC236}">
                  <a16:creationId xmlns:a16="http://schemas.microsoft.com/office/drawing/2014/main" id="{AC0DFED7-438A-DE47-9A61-EF28322DF1E4}"/>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989292" y="4050313"/>
              <a:ext cx="1678038" cy="941918"/>
            </a:xfrm>
            <a:prstGeom prst="rect">
              <a:avLst/>
            </a:prstGeom>
            <a:effectLst>
              <a:outerShdw blurRad="63500" sx="102000" sy="102000" algn="ctr" rotWithShape="0">
                <a:prstClr val="black">
                  <a:alpha val="40000"/>
                </a:prstClr>
              </a:outerShdw>
            </a:effectLst>
          </p:spPr>
        </p:pic>
      </p:grpSp>
      <p:sp>
        <p:nvSpPr>
          <p:cNvPr id="38" name="Content Placeholder 2">
            <a:extLst>
              <a:ext uri="{FF2B5EF4-FFF2-40B4-BE49-F238E27FC236}">
                <a16:creationId xmlns:a16="http://schemas.microsoft.com/office/drawing/2014/main" id="{3402DCBB-EC1F-7F47-BFFC-1BCCB021A349}"/>
              </a:ext>
            </a:extLst>
          </p:cNvPr>
          <p:cNvSpPr txBox="1">
            <a:spLocks/>
          </p:cNvSpPr>
          <p:nvPr userDrawn="1"/>
        </p:nvSpPr>
        <p:spPr>
          <a:xfrm>
            <a:off x="797303" y="1992270"/>
            <a:ext cx="1048869" cy="5272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br>
              <a:rPr lang="en-US" sz="1600" b="1" dirty="0">
                <a:latin typeface="Century Gothic" panose="020B0502020202020204" pitchFamily="34" charset="0"/>
              </a:rPr>
            </a:br>
            <a:r>
              <a:rPr lang="en-US" sz="1600" dirty="0">
                <a:latin typeface="Century Gothic" panose="020B0502020202020204" pitchFamily="34" charset="0"/>
              </a:rPr>
              <a:t>Scene 1</a:t>
            </a:r>
          </a:p>
        </p:txBody>
      </p:sp>
      <p:sp>
        <p:nvSpPr>
          <p:cNvPr id="23" name="TextBox 22">
            <a:extLst>
              <a:ext uri="{FF2B5EF4-FFF2-40B4-BE49-F238E27FC236}">
                <a16:creationId xmlns:a16="http://schemas.microsoft.com/office/drawing/2014/main" id="{53F40789-F438-9148-9D4F-2C801F06946F}"/>
              </a:ext>
            </a:extLst>
          </p:cNvPr>
          <p:cNvSpPr txBox="1"/>
          <p:nvPr userDrawn="1"/>
        </p:nvSpPr>
        <p:spPr>
          <a:xfrm>
            <a:off x="399692" y="5075192"/>
            <a:ext cx="2343514" cy="584775"/>
          </a:xfrm>
          <a:prstGeom prst="rect">
            <a:avLst/>
          </a:prstGeom>
          <a:noFill/>
        </p:spPr>
        <p:txBody>
          <a:bodyPr wrap="square" rtlCol="0">
            <a:spAutoFit/>
          </a:bodyPr>
          <a:lstStyle/>
          <a:p>
            <a:r>
              <a:rPr lang="en-US" sz="1600" b="1" dirty="0">
                <a:latin typeface="Century Gothic" panose="020B0502020202020204" pitchFamily="34" charset="0"/>
              </a:rPr>
              <a:t>Unit Opener</a:t>
            </a:r>
          </a:p>
          <a:p>
            <a:r>
              <a:rPr lang="en-US" sz="1600" dirty="0">
                <a:latin typeface="Century Gothic" panose="020B0502020202020204" pitchFamily="34" charset="0"/>
              </a:rPr>
              <a:t>Lesson 1</a:t>
            </a:r>
          </a:p>
        </p:txBody>
      </p:sp>
      <p:pic>
        <p:nvPicPr>
          <p:cNvPr id="4" name="Picture 3">
            <a:extLst>
              <a:ext uri="{FF2B5EF4-FFF2-40B4-BE49-F238E27FC236}">
                <a16:creationId xmlns:a16="http://schemas.microsoft.com/office/drawing/2014/main" id="{85CE468C-BAE6-8944-9EB2-5686D38A60A9}"/>
              </a:ext>
            </a:extLst>
          </p:cNvPr>
          <p:cNvPicPr>
            <a:picLocks noChangeAspect="1"/>
          </p:cNvPicPr>
          <p:nvPr userDrawn="1"/>
        </p:nvPicPr>
        <p:blipFill rotWithShape="1">
          <a:blip r:embed="rId8">
            <a:extLst>
              <a:ext uri="{28A0092B-C50C-407E-A947-70E740481C1C}">
                <a14:useLocalDpi xmlns:a14="http://schemas.microsoft.com/office/drawing/2010/main"/>
              </a:ext>
            </a:extLst>
          </a:blip>
          <a:srcRect/>
          <a:stretch/>
        </p:blipFill>
        <p:spPr>
          <a:xfrm>
            <a:off x="169961" y="107490"/>
            <a:ext cx="2052593" cy="1719707"/>
          </a:xfrm>
          <a:prstGeom prst="rect">
            <a:avLst/>
          </a:prstGeom>
        </p:spPr>
      </p:pic>
      <p:pic>
        <p:nvPicPr>
          <p:cNvPr id="15" name="Picture 14" descr="A close up of a logo&#10;&#10;Description automatically generated">
            <a:extLst>
              <a:ext uri="{FF2B5EF4-FFF2-40B4-BE49-F238E27FC236}">
                <a16:creationId xmlns:a16="http://schemas.microsoft.com/office/drawing/2014/main" id="{FCCB2641-38C0-A94C-9B9B-BD6A2E1FD4BE}"/>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1960329" y="5009812"/>
            <a:ext cx="1533709" cy="1564630"/>
          </a:xfrm>
          <a:prstGeom prst="rect">
            <a:avLst/>
          </a:prstGeom>
        </p:spPr>
      </p:pic>
      <p:pic>
        <p:nvPicPr>
          <p:cNvPr id="21" name="Picture 20" descr="A picture containing toy, photo, man, wearing&#10;&#10;Description automatically generated">
            <a:extLst>
              <a:ext uri="{FF2B5EF4-FFF2-40B4-BE49-F238E27FC236}">
                <a16:creationId xmlns:a16="http://schemas.microsoft.com/office/drawing/2014/main" id="{0E0686A3-EB9B-864B-8D05-CC7AEDB3461B}"/>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2484141" y="5334685"/>
            <a:ext cx="522470" cy="876687"/>
          </a:xfrm>
          <a:prstGeom prst="rect">
            <a:avLst/>
          </a:prstGeom>
        </p:spPr>
      </p:pic>
    </p:spTree>
    <p:extLst>
      <p:ext uri="{BB962C8B-B14F-4D97-AF65-F5344CB8AC3E}">
        <p14:creationId xmlns:p14="http://schemas.microsoft.com/office/powerpoint/2010/main" val="3889960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4E88A6-EB45-CD45-B26B-C7190ECE4A0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316473" y="228600"/>
            <a:ext cx="6875527" cy="5373974"/>
          </a:xfrm>
          <a:prstGeom prst="rect">
            <a:avLst/>
          </a:prstGeom>
        </p:spPr>
      </p:pic>
      <p:sp>
        <p:nvSpPr>
          <p:cNvPr id="7" name="Rectangle 6">
            <a:extLst>
              <a:ext uri="{FF2B5EF4-FFF2-40B4-BE49-F238E27FC236}">
                <a16:creationId xmlns:a16="http://schemas.microsoft.com/office/drawing/2014/main" id="{8BF8FEB5-02B9-2E47-9873-8FEE23A2B65F}"/>
              </a:ext>
            </a:extLst>
          </p:cNvPr>
          <p:cNvSpPr/>
          <p:nvPr userDrawn="1"/>
        </p:nvSpPr>
        <p:spPr>
          <a:xfrm>
            <a:off x="0" y="0"/>
            <a:ext cx="12192000" cy="228600"/>
          </a:xfrm>
          <a:prstGeom prst="rect">
            <a:avLst/>
          </a:prstGeom>
          <a:solidFill>
            <a:srgbClr val="F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E3FC143-E5C4-744A-AA69-30E0B0BDCB98}"/>
              </a:ext>
            </a:extLst>
          </p:cNvPr>
          <p:cNvSpPr txBox="1"/>
          <p:nvPr userDrawn="1"/>
        </p:nvSpPr>
        <p:spPr>
          <a:xfrm>
            <a:off x="6096000" y="5706070"/>
            <a:ext cx="5506386" cy="923330"/>
          </a:xfrm>
          <a:prstGeom prst="rect">
            <a:avLst/>
          </a:prstGeom>
          <a:noFill/>
        </p:spPr>
        <p:txBody>
          <a:bodyPr wrap="square" rtlCol="0">
            <a:spAutoFit/>
          </a:bodyPr>
          <a:lstStyle/>
          <a:p>
            <a:pPr algn="l"/>
            <a:r>
              <a:rPr lang="en-US" sz="1800" b="1" dirty="0">
                <a:latin typeface="Century Gothic" panose="020B0502020202020204" pitchFamily="34" charset="0"/>
              </a:rPr>
              <a:t>Unit Opener, </a:t>
            </a:r>
            <a:r>
              <a:rPr lang="en-US" sz="1800" b="0" i="1" dirty="0">
                <a:latin typeface="Century Gothic" panose="020B0502020202020204" pitchFamily="34" charset="0"/>
              </a:rPr>
              <a:t>Lesson 1 </a:t>
            </a:r>
            <a:br>
              <a:rPr lang="en-US" sz="1800" dirty="0">
                <a:latin typeface="Century Gothic" panose="020B0502020202020204" pitchFamily="34" charset="0"/>
              </a:rPr>
            </a:br>
            <a:r>
              <a:rPr lang="en-US" sz="1800" dirty="0">
                <a:latin typeface="Century Gothic" panose="020B0502020202020204" pitchFamily="34" charset="0"/>
              </a:rPr>
              <a:t>Introduce real-world topics and a target word with a high-interest photo and video.</a:t>
            </a:r>
          </a:p>
        </p:txBody>
      </p:sp>
      <p:sp>
        <p:nvSpPr>
          <p:cNvPr id="10" name="TextBox 9">
            <a:extLst>
              <a:ext uri="{FF2B5EF4-FFF2-40B4-BE49-F238E27FC236}">
                <a16:creationId xmlns:a16="http://schemas.microsoft.com/office/drawing/2014/main" id="{0D45068A-8D98-B641-BD06-3470A82DEB42}"/>
              </a:ext>
            </a:extLst>
          </p:cNvPr>
          <p:cNvSpPr txBox="1"/>
          <p:nvPr userDrawn="1"/>
        </p:nvSpPr>
        <p:spPr>
          <a:xfrm>
            <a:off x="2545566" y="676243"/>
            <a:ext cx="2527053" cy="1323439"/>
          </a:xfrm>
          <a:prstGeom prst="rect">
            <a:avLst/>
          </a:prstGeom>
          <a:noFill/>
        </p:spPr>
        <p:txBody>
          <a:bodyPr wrap="square" rtlCol="0">
            <a:spAutoFit/>
          </a:bodyPr>
          <a:lstStyle/>
          <a:p>
            <a:pPr algn="ctr"/>
            <a:r>
              <a:rPr lang="en-US" sz="2000" b="1" i="0" dirty="0">
                <a:latin typeface="Century Gothic" panose="020B0502020202020204" pitchFamily="34" charset="0"/>
              </a:rPr>
              <a:t>The Student’s Book lessons are easy to teach in any classroom setting:</a:t>
            </a:r>
          </a:p>
        </p:txBody>
      </p:sp>
      <p:grpSp>
        <p:nvGrpSpPr>
          <p:cNvPr id="14" name="Group 13">
            <a:extLst>
              <a:ext uri="{FF2B5EF4-FFF2-40B4-BE49-F238E27FC236}">
                <a16:creationId xmlns:a16="http://schemas.microsoft.com/office/drawing/2014/main" id="{F57D30CB-12BF-5F4E-BBFF-BC35DACD0159}"/>
              </a:ext>
            </a:extLst>
          </p:cNvPr>
          <p:cNvGrpSpPr/>
          <p:nvPr userDrawn="1"/>
        </p:nvGrpSpPr>
        <p:grpSpPr>
          <a:xfrm>
            <a:off x="1296063" y="3880312"/>
            <a:ext cx="4554992" cy="2790352"/>
            <a:chOff x="1905220" y="3952640"/>
            <a:chExt cx="1856127" cy="1122229"/>
          </a:xfrm>
        </p:grpSpPr>
        <p:sp>
          <p:nvSpPr>
            <p:cNvPr id="16" name="Rounded Rectangle 15">
              <a:extLst>
                <a:ext uri="{FF2B5EF4-FFF2-40B4-BE49-F238E27FC236}">
                  <a16:creationId xmlns:a16="http://schemas.microsoft.com/office/drawing/2014/main" id="{91E7D448-0A3F-224C-A68B-5C9C0FB652C3}"/>
                </a:ext>
              </a:extLst>
            </p:cNvPr>
            <p:cNvSpPr/>
            <p:nvPr userDrawn="1"/>
          </p:nvSpPr>
          <p:spPr>
            <a:xfrm>
              <a:off x="1905220" y="3952640"/>
              <a:ext cx="1856127" cy="1122229"/>
            </a:xfrm>
            <a:prstGeom prst="roundRect">
              <a:avLst>
                <a:gd name="adj" fmla="val 661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17" name="Picture 16">
              <a:extLst>
                <a:ext uri="{FF2B5EF4-FFF2-40B4-BE49-F238E27FC236}">
                  <a16:creationId xmlns:a16="http://schemas.microsoft.com/office/drawing/2014/main" id="{EDF70D53-685B-C942-9D12-6A3C15A10CC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989292" y="4050313"/>
              <a:ext cx="1678038" cy="941918"/>
            </a:xfrm>
            <a:prstGeom prst="rect">
              <a:avLst/>
            </a:prstGeom>
            <a:effectLst>
              <a:outerShdw blurRad="63500" sx="102000" sy="102000" algn="ctr" rotWithShape="0">
                <a:prstClr val="black">
                  <a:alpha val="40000"/>
                </a:prstClr>
              </a:outerShdw>
            </a:effectLst>
          </p:spPr>
        </p:pic>
      </p:grpSp>
      <p:pic>
        <p:nvPicPr>
          <p:cNvPr id="13" name="Picture 12">
            <a:extLst>
              <a:ext uri="{FF2B5EF4-FFF2-40B4-BE49-F238E27FC236}">
                <a16:creationId xmlns:a16="http://schemas.microsoft.com/office/drawing/2014/main" id="{8A22FA07-EA74-1D44-A7B5-ADCAA344FEC3}"/>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238539" y="503041"/>
            <a:ext cx="2063173" cy="1669844"/>
          </a:xfrm>
          <a:prstGeom prst="rect">
            <a:avLst/>
          </a:prstGeom>
        </p:spPr>
      </p:pic>
      <p:grpSp>
        <p:nvGrpSpPr>
          <p:cNvPr id="5" name="Group 4">
            <a:extLst>
              <a:ext uri="{FF2B5EF4-FFF2-40B4-BE49-F238E27FC236}">
                <a16:creationId xmlns:a16="http://schemas.microsoft.com/office/drawing/2014/main" id="{C31620E4-CB04-034C-A06D-0E2CB5C07A8F}"/>
              </a:ext>
            </a:extLst>
          </p:cNvPr>
          <p:cNvGrpSpPr/>
          <p:nvPr userDrawn="1"/>
        </p:nvGrpSpPr>
        <p:grpSpPr>
          <a:xfrm>
            <a:off x="454462" y="2400842"/>
            <a:ext cx="4618157" cy="1227513"/>
            <a:chOff x="504984" y="2447325"/>
            <a:chExt cx="4618157" cy="1227513"/>
          </a:xfrm>
        </p:grpSpPr>
        <p:grpSp>
          <p:nvGrpSpPr>
            <p:cNvPr id="3" name="Group 2">
              <a:extLst>
                <a:ext uri="{FF2B5EF4-FFF2-40B4-BE49-F238E27FC236}">
                  <a16:creationId xmlns:a16="http://schemas.microsoft.com/office/drawing/2014/main" id="{258E7E6A-AB95-7941-9BE8-9610EDEB292F}"/>
                </a:ext>
              </a:extLst>
            </p:cNvPr>
            <p:cNvGrpSpPr/>
            <p:nvPr userDrawn="1"/>
          </p:nvGrpSpPr>
          <p:grpSpPr>
            <a:xfrm>
              <a:off x="504984" y="2447325"/>
              <a:ext cx="4618157" cy="1227513"/>
              <a:chOff x="1159331" y="3429000"/>
              <a:chExt cx="3061903" cy="1954479"/>
            </a:xfrm>
          </p:grpSpPr>
          <p:sp>
            <p:nvSpPr>
              <p:cNvPr id="11" name="TextBox 10">
                <a:extLst>
                  <a:ext uri="{FF2B5EF4-FFF2-40B4-BE49-F238E27FC236}">
                    <a16:creationId xmlns:a16="http://schemas.microsoft.com/office/drawing/2014/main" id="{2A418F22-8693-EE46-ADDF-568D74215E07}"/>
                  </a:ext>
                </a:extLst>
              </p:cNvPr>
              <p:cNvSpPr txBox="1"/>
              <p:nvPr userDrawn="1"/>
            </p:nvSpPr>
            <p:spPr>
              <a:xfrm>
                <a:off x="1418068" y="3646661"/>
                <a:ext cx="835462" cy="1519155"/>
              </a:xfrm>
              <a:prstGeom prst="rect">
                <a:avLst/>
              </a:prstGeom>
              <a:noFill/>
            </p:spPr>
            <p:txBody>
              <a:bodyPr wrap="square" rtlCol="0">
                <a:spAutoFit/>
              </a:bodyPr>
              <a:lstStyle/>
              <a:p>
                <a:pPr algn="ctr"/>
                <a:r>
                  <a:rPr lang="en-US" sz="2800" b="1" i="0" dirty="0">
                    <a:solidFill>
                      <a:srgbClr val="D3222A"/>
                    </a:solidFill>
                    <a:latin typeface="Century Gothic" panose="020B0502020202020204" pitchFamily="34" charset="0"/>
                  </a:rPr>
                  <a:t>Levels </a:t>
                </a:r>
                <a:br>
                  <a:rPr lang="en-US" sz="2800" b="1" i="0" dirty="0">
                    <a:solidFill>
                      <a:srgbClr val="D3222A"/>
                    </a:solidFill>
                    <a:latin typeface="Century Gothic" panose="020B0502020202020204" pitchFamily="34" charset="0"/>
                  </a:rPr>
                </a:br>
                <a:r>
                  <a:rPr lang="en-US" sz="2800" b="1" i="0" dirty="0">
                    <a:solidFill>
                      <a:srgbClr val="D3222A"/>
                    </a:solidFill>
                    <a:latin typeface="Century Gothic" panose="020B0502020202020204" pitchFamily="34" charset="0"/>
                  </a:rPr>
                  <a:t>1-3</a:t>
                </a:r>
                <a:endParaRPr lang="en-US" sz="2800" b="0" i="0" dirty="0">
                  <a:latin typeface="Century Gothic" panose="020B0502020202020204" pitchFamily="34" charset="0"/>
                </a:endParaRPr>
              </a:p>
            </p:txBody>
          </p:sp>
          <p:sp>
            <p:nvSpPr>
              <p:cNvPr id="2" name="Rounded Rectangle 1">
                <a:extLst>
                  <a:ext uri="{FF2B5EF4-FFF2-40B4-BE49-F238E27FC236}">
                    <a16:creationId xmlns:a16="http://schemas.microsoft.com/office/drawing/2014/main" id="{C858DB7A-2E4D-3A41-AA27-D276E4552A6C}"/>
                  </a:ext>
                </a:extLst>
              </p:cNvPr>
              <p:cNvSpPr/>
              <p:nvPr userDrawn="1"/>
            </p:nvSpPr>
            <p:spPr>
              <a:xfrm>
                <a:off x="1159331" y="3429000"/>
                <a:ext cx="3061903" cy="1954479"/>
              </a:xfrm>
              <a:prstGeom prst="roundRect">
                <a:avLst/>
              </a:prstGeom>
              <a:noFill/>
              <a:ln w="38100">
                <a:solidFill>
                  <a:srgbClr val="FF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CA1028DC-140E-C549-89A9-7DCA41834104}"/>
                </a:ext>
              </a:extLst>
            </p:cNvPr>
            <p:cNvSpPr/>
            <p:nvPr userDrawn="1"/>
          </p:nvSpPr>
          <p:spPr>
            <a:xfrm>
              <a:off x="2545566" y="2631028"/>
              <a:ext cx="2384243" cy="923330"/>
            </a:xfrm>
            <a:prstGeom prst="rect">
              <a:avLst/>
            </a:prstGeom>
          </p:spPr>
          <p:txBody>
            <a:bodyPr wrap="square">
              <a:spAutoFit/>
            </a:bodyPr>
            <a:lstStyle/>
            <a:p>
              <a:pPr marL="285750" indent="-285750">
                <a:buFont typeface="System Font Regular"/>
                <a:buChar char="-"/>
              </a:pPr>
              <a:r>
                <a:rPr lang="en-US" sz="1800" b="0" i="0" dirty="0">
                  <a:latin typeface="Century Gothic" panose="020B0502020202020204" pitchFamily="34" charset="0"/>
                </a:rPr>
                <a:t>10 units</a:t>
              </a:r>
            </a:p>
            <a:p>
              <a:pPr marL="285750" indent="-285750">
                <a:buFont typeface="System Font Regular"/>
                <a:buChar char="-"/>
              </a:pPr>
              <a:r>
                <a:rPr lang="en-US" sz="1800" b="0" i="0" dirty="0">
                  <a:latin typeface="Century Gothic" panose="020B0502020202020204" pitchFamily="34" charset="0"/>
                </a:rPr>
                <a:t>7 lessons</a:t>
              </a:r>
            </a:p>
            <a:p>
              <a:pPr marL="285750" indent="-285750">
                <a:buFont typeface="System Font Regular"/>
                <a:buChar char="-"/>
              </a:pPr>
              <a:r>
                <a:rPr lang="en-US" sz="1800" b="0" i="0" dirty="0">
                  <a:latin typeface="Century Gothic" panose="020B0502020202020204" pitchFamily="34" charset="0"/>
                </a:rPr>
                <a:t>Animal Alphabet</a:t>
              </a:r>
            </a:p>
          </p:txBody>
        </p:sp>
      </p:grpSp>
    </p:spTree>
    <p:extLst>
      <p:ext uri="{BB962C8B-B14F-4D97-AF65-F5344CB8AC3E}">
        <p14:creationId xmlns:p14="http://schemas.microsoft.com/office/powerpoint/2010/main" val="2361576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934AE3-1506-6049-B358-E537EBF904B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34949" y="493129"/>
            <a:ext cx="10722102" cy="4190246"/>
          </a:xfrm>
          <a:prstGeom prst="rect">
            <a:avLst/>
          </a:prstGeom>
          <a:effectLst>
            <a:outerShdw blurRad="63500" sx="102000" sy="102000" algn="ctr" rotWithShape="0">
              <a:prstClr val="black">
                <a:alpha val="40000"/>
              </a:prstClr>
            </a:outerShdw>
          </a:effectLst>
        </p:spPr>
      </p:pic>
      <p:sp>
        <p:nvSpPr>
          <p:cNvPr id="7" name="Rectangle 6">
            <a:extLst>
              <a:ext uri="{FF2B5EF4-FFF2-40B4-BE49-F238E27FC236}">
                <a16:creationId xmlns:a16="http://schemas.microsoft.com/office/drawing/2014/main" id="{7466925B-730E-1945-B26D-AEEB018AACC9}"/>
              </a:ext>
            </a:extLst>
          </p:cNvPr>
          <p:cNvSpPr/>
          <p:nvPr userDrawn="1"/>
        </p:nvSpPr>
        <p:spPr>
          <a:xfrm>
            <a:off x="0" y="6629400"/>
            <a:ext cx="12192000" cy="228600"/>
          </a:xfrm>
          <a:prstGeom prst="rect">
            <a:avLst/>
          </a:prstGeom>
          <a:solidFill>
            <a:srgbClr val="F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C38B689F-8097-2640-9A44-D455462E952E}"/>
              </a:ext>
            </a:extLst>
          </p:cNvPr>
          <p:cNvSpPr txBox="1">
            <a:spLocks/>
          </p:cNvSpPr>
          <p:nvPr userDrawn="1"/>
        </p:nvSpPr>
        <p:spPr>
          <a:xfrm>
            <a:off x="832385" y="4932473"/>
            <a:ext cx="4208492" cy="14478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dirty="0">
                <a:latin typeface="Century Gothic" panose="020B0502020202020204" pitchFamily="34" charset="0"/>
              </a:rPr>
              <a:t>New Words, </a:t>
            </a:r>
            <a:r>
              <a:rPr lang="en-US" sz="1800" b="0" i="1" dirty="0">
                <a:latin typeface="Century Gothic" panose="020B0502020202020204" pitchFamily="34" charset="0"/>
              </a:rPr>
              <a:t>Lesson 2</a:t>
            </a:r>
            <a:endParaRPr lang="en-US" sz="1800" dirty="0">
              <a:latin typeface="Century Gothic" panose="020B0502020202020204" pitchFamily="34" charset="0"/>
            </a:endParaRPr>
          </a:p>
        </p:txBody>
      </p:sp>
      <p:sp>
        <p:nvSpPr>
          <p:cNvPr id="2" name="Rectangle 1">
            <a:extLst>
              <a:ext uri="{FF2B5EF4-FFF2-40B4-BE49-F238E27FC236}">
                <a16:creationId xmlns:a16="http://schemas.microsoft.com/office/drawing/2014/main" id="{55614093-2E0A-1848-BE3F-58962775F3CD}"/>
              </a:ext>
            </a:extLst>
          </p:cNvPr>
          <p:cNvSpPr/>
          <p:nvPr userDrawn="1"/>
        </p:nvSpPr>
        <p:spPr>
          <a:xfrm>
            <a:off x="6243990" y="4932473"/>
            <a:ext cx="4533938" cy="646331"/>
          </a:xfrm>
          <a:prstGeom prst="rect">
            <a:avLst/>
          </a:prstGeom>
        </p:spPr>
        <p:txBody>
          <a:bodyPr wrap="square">
            <a:spAutoFit/>
          </a:bodyPr>
          <a:lstStyle/>
          <a:p>
            <a:pPr marL="0" indent="0">
              <a:lnSpc>
                <a:spcPct val="100000"/>
              </a:lnSpc>
              <a:buNone/>
            </a:pPr>
            <a:r>
              <a:rPr lang="en-US" sz="1800" b="1" dirty="0">
                <a:latin typeface="Century Gothic" panose="020B0502020202020204" pitchFamily="34" charset="0"/>
              </a:rPr>
              <a:t>Grammar Structure, </a:t>
            </a:r>
            <a:r>
              <a:rPr lang="en-US" sz="1800" b="0" i="1" dirty="0">
                <a:latin typeface="Century Gothic" panose="020B0502020202020204" pitchFamily="34" charset="0"/>
              </a:rPr>
              <a:t>Lesson 3</a:t>
            </a:r>
            <a:br>
              <a:rPr lang="en-US" sz="1800" b="1" dirty="0">
                <a:latin typeface="Century Gothic" panose="020B0502020202020204" pitchFamily="34" charset="0"/>
              </a:rPr>
            </a:br>
            <a:endParaRPr lang="en-US" sz="1800" dirty="0">
              <a:latin typeface="Century Gothic" panose="020B0502020202020204" pitchFamily="34" charset="0"/>
            </a:endParaRPr>
          </a:p>
        </p:txBody>
      </p:sp>
      <p:sp>
        <p:nvSpPr>
          <p:cNvPr id="3" name="Rectangle 2">
            <a:extLst>
              <a:ext uri="{FF2B5EF4-FFF2-40B4-BE49-F238E27FC236}">
                <a16:creationId xmlns:a16="http://schemas.microsoft.com/office/drawing/2014/main" id="{15E2DB89-7B3C-1443-AE40-04384FB424F8}"/>
              </a:ext>
            </a:extLst>
          </p:cNvPr>
          <p:cNvSpPr/>
          <p:nvPr userDrawn="1"/>
        </p:nvSpPr>
        <p:spPr>
          <a:xfrm>
            <a:off x="832384" y="5333222"/>
            <a:ext cx="4654016" cy="923330"/>
          </a:xfrm>
          <a:prstGeom prst="rect">
            <a:avLst/>
          </a:prstGeom>
        </p:spPr>
        <p:txBody>
          <a:bodyPr wrap="square">
            <a:spAutoFit/>
          </a:bodyPr>
          <a:lstStyle/>
          <a:p>
            <a:r>
              <a:rPr lang="en-US" sz="1800" dirty="0">
                <a:latin typeface="Century Gothic" panose="020B0502020202020204" pitchFamily="34" charset="0"/>
              </a:rPr>
              <a:t>Target vocabulary is introduced visually with labels for early written language exposure and a chant for practice.</a:t>
            </a:r>
            <a:endParaRPr lang="en-US" dirty="0"/>
          </a:p>
        </p:txBody>
      </p:sp>
      <p:sp>
        <p:nvSpPr>
          <p:cNvPr id="4" name="Rectangle 3">
            <a:extLst>
              <a:ext uri="{FF2B5EF4-FFF2-40B4-BE49-F238E27FC236}">
                <a16:creationId xmlns:a16="http://schemas.microsoft.com/office/drawing/2014/main" id="{42C94AED-2681-D743-AF08-E5CA843C823E}"/>
              </a:ext>
            </a:extLst>
          </p:cNvPr>
          <p:cNvSpPr/>
          <p:nvPr userDrawn="1"/>
        </p:nvSpPr>
        <p:spPr>
          <a:xfrm>
            <a:off x="6243990" y="5333222"/>
            <a:ext cx="4121708" cy="923330"/>
          </a:xfrm>
          <a:prstGeom prst="rect">
            <a:avLst/>
          </a:prstGeom>
        </p:spPr>
        <p:txBody>
          <a:bodyPr wrap="square">
            <a:spAutoFit/>
          </a:bodyPr>
          <a:lstStyle/>
          <a:p>
            <a:r>
              <a:rPr lang="en-US" sz="1800" dirty="0">
                <a:latin typeface="Century Gothic" panose="020B0502020202020204" pitchFamily="34" charset="0"/>
              </a:rPr>
              <a:t>Simple grammar structures are presented with activities and a game for in-context practice.</a:t>
            </a:r>
            <a:endParaRPr lang="en-US" dirty="0"/>
          </a:p>
        </p:txBody>
      </p:sp>
    </p:spTree>
    <p:extLst>
      <p:ext uri="{BB962C8B-B14F-4D97-AF65-F5344CB8AC3E}">
        <p14:creationId xmlns:p14="http://schemas.microsoft.com/office/powerpoint/2010/main" val="1735842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895F0C08-D4C3-4522-8D53-46DC2C373F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endParaRPr lang="en-US" dirty="0"/>
          </a:p>
        </p:txBody>
      </p:sp>
      <p:sp>
        <p:nvSpPr>
          <p:cNvPr id="3" name="텍스트 개체 틀 2">
            <a:extLst>
              <a:ext uri="{FF2B5EF4-FFF2-40B4-BE49-F238E27FC236}">
                <a16:creationId xmlns:a16="http://schemas.microsoft.com/office/drawing/2014/main" id="{F02F409C-6DF2-4F01-916C-64854A675B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endParaRPr lang="en-US" dirty="0"/>
          </a:p>
        </p:txBody>
      </p:sp>
      <p:sp>
        <p:nvSpPr>
          <p:cNvPr id="4" name="날짜 개체 틀 3">
            <a:extLst>
              <a:ext uri="{FF2B5EF4-FFF2-40B4-BE49-F238E27FC236}">
                <a16:creationId xmlns:a16="http://schemas.microsoft.com/office/drawing/2014/main" id="{99065F05-D982-4EC3-9E64-69C3A0DCA0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859B68-A912-468B-8AD1-83C7C5C5C101}" type="datetimeFigureOut">
              <a:rPr lang="en-US" smtClean="0"/>
              <a:t>6/7/2022</a:t>
            </a:fld>
            <a:endParaRPr lang="en-US"/>
          </a:p>
        </p:txBody>
      </p:sp>
      <p:sp>
        <p:nvSpPr>
          <p:cNvPr id="5" name="바닥글 개체 틀 4">
            <a:extLst>
              <a:ext uri="{FF2B5EF4-FFF2-40B4-BE49-F238E27FC236}">
                <a16:creationId xmlns:a16="http://schemas.microsoft.com/office/drawing/2014/main" id="{C2265472-2B84-4E0F-B48B-0EB9DE91CA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슬라이드 번호 개체 틀 5">
            <a:extLst>
              <a:ext uri="{FF2B5EF4-FFF2-40B4-BE49-F238E27FC236}">
                <a16:creationId xmlns:a16="http://schemas.microsoft.com/office/drawing/2014/main" id="{FC7A8163-E3D2-431B-A442-F57256AF77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207F97-CB1C-4988-A630-DBE5D3792010}" type="slidenum">
              <a:rPr lang="en-US" smtClean="0"/>
              <a:t>‹#›</a:t>
            </a:fld>
            <a:endParaRPr lang="en-US"/>
          </a:p>
        </p:txBody>
      </p:sp>
    </p:spTree>
    <p:extLst>
      <p:ext uri="{BB962C8B-B14F-4D97-AF65-F5344CB8AC3E}">
        <p14:creationId xmlns:p14="http://schemas.microsoft.com/office/powerpoint/2010/main" val="278384461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80" r:id="rId3"/>
    <p:sldLayoutId id="2147483681" r:id="rId4"/>
    <p:sldLayoutId id="2147483663" r:id="rId5"/>
    <p:sldLayoutId id="2147483664" r:id="rId6"/>
    <p:sldLayoutId id="2147483666" r:id="rId7"/>
    <p:sldLayoutId id="2147483667" r:id="rId8"/>
    <p:sldLayoutId id="2147483668" r:id="rId9"/>
    <p:sldLayoutId id="2147483674" r:id="rId10"/>
    <p:sldLayoutId id="2147483672" r:id="rId11"/>
    <p:sldLayoutId id="2147483665" r:id="rId12"/>
    <p:sldLayoutId id="2147483682" r:id="rId13"/>
    <p:sldLayoutId id="2147483677" r:id="rId14"/>
    <p:sldLayoutId id="214748367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2.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55.jpeg"/><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5.xml"/><Relationship Id="rId4" Type="http://schemas.openxmlformats.org/officeDocument/2006/relationships/image" Target="../media/image58.jpe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66.emf"/></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0.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462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661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71939170-2881-1A41-BE0D-F0370F87411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096000" y="490713"/>
            <a:ext cx="5358063" cy="4187911"/>
          </a:xfrm>
          <a:prstGeom prst="rect">
            <a:avLst/>
          </a:prstGeom>
        </p:spPr>
      </p:pic>
    </p:spTree>
    <p:extLst>
      <p:ext uri="{BB962C8B-B14F-4D97-AF65-F5344CB8AC3E}">
        <p14:creationId xmlns:p14="http://schemas.microsoft.com/office/powerpoint/2010/main" val="78665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638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mp;S PPT Video 2" descr="L&amp;S PPT Video 2">
            <a:hlinkClick r:id="" action="ppaction://media"/>
            <a:extLst>
              <a:ext uri="{FF2B5EF4-FFF2-40B4-BE49-F238E27FC236}">
                <a16:creationId xmlns:a16="http://schemas.microsoft.com/office/drawing/2014/main" id="{87F1D1E6-C76C-6F4A-9801-484386E951D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43000"/>
            <a:ext cx="12192000" cy="9144000"/>
          </a:xfrm>
          <a:prstGeom prst="rect">
            <a:avLst/>
          </a:prstGeom>
        </p:spPr>
      </p:pic>
    </p:spTree>
    <p:extLst>
      <p:ext uri="{BB962C8B-B14F-4D97-AF65-F5344CB8AC3E}">
        <p14:creationId xmlns:p14="http://schemas.microsoft.com/office/powerpoint/2010/main" val="165729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F3BFA67B-8001-BA4E-B353-4EDACAB8FC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4166" y="0"/>
            <a:ext cx="10563667" cy="6858000"/>
          </a:xfrm>
          <a:prstGeom prst="rect">
            <a:avLst/>
          </a:prstGeom>
          <a:solidFill>
            <a:schemeClr val="bg1"/>
          </a:solidFill>
          <a:effectLst>
            <a:outerShdw blurRad="63500" sx="102000" sy="102000" algn="ctr" rotWithShape="0">
              <a:prstClr val="black">
                <a:alpha val="40000"/>
              </a:prstClr>
            </a:outerShdw>
          </a:effectLst>
        </p:spPr>
      </p:pic>
      <p:pic>
        <p:nvPicPr>
          <p:cNvPr id="4" name="Picture 3" descr="A screenshot of text&#10;&#10;Description automatically generated">
            <a:extLst>
              <a:ext uri="{FF2B5EF4-FFF2-40B4-BE49-F238E27FC236}">
                <a16:creationId xmlns:a16="http://schemas.microsoft.com/office/drawing/2014/main" id="{AECA1722-B5EB-9E40-8507-F37439C58FA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48525" y="547140"/>
            <a:ext cx="7399274" cy="2615783"/>
          </a:xfrm>
          <a:prstGeom prst="rect">
            <a:avLst/>
          </a:prstGeom>
          <a:solidFill>
            <a:schemeClr val="bg1"/>
          </a:solidFill>
          <a:effectLst>
            <a:outerShdw blurRad="63500" sx="102000" sy="102000" algn="ctr" rotWithShape="0">
              <a:prstClr val="black">
                <a:alpha val="40000"/>
              </a:prstClr>
            </a:outerShdw>
          </a:effectLst>
        </p:spPr>
      </p:pic>
      <p:pic>
        <p:nvPicPr>
          <p:cNvPr id="5" name="Picture 4" descr="A screenshot of text&#10;&#10;Description automatically generated">
            <a:extLst>
              <a:ext uri="{FF2B5EF4-FFF2-40B4-BE49-F238E27FC236}">
                <a16:creationId xmlns:a16="http://schemas.microsoft.com/office/drawing/2014/main" id="{B1FBEBB5-0FC9-3941-8603-AC2C142EC3B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53590" y="3429000"/>
            <a:ext cx="4084820" cy="2965689"/>
          </a:xfrm>
          <a:prstGeom prst="rect">
            <a:avLst/>
          </a:prstGeom>
          <a:solidFill>
            <a:schemeClr val="bg1"/>
          </a:solid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0397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F1EC710E-82AF-8B40-BD47-03E1070682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4166" y="0"/>
            <a:ext cx="10563667" cy="6858000"/>
          </a:xfrm>
          <a:prstGeom prst="rect">
            <a:avLst/>
          </a:prstGeom>
          <a:solidFill>
            <a:schemeClr val="bg1"/>
          </a:solidFill>
          <a:effectLst>
            <a:outerShdw blurRad="63500" sx="102000" sy="102000" algn="ctr" rotWithShape="0">
              <a:prstClr val="black">
                <a:alpha val="40000"/>
              </a:prstClr>
            </a:outerShdw>
          </a:effectLst>
        </p:spPr>
      </p:pic>
      <p:pic>
        <p:nvPicPr>
          <p:cNvPr id="4" name="Picture 3" descr="A screenshot of a cell phone&#10;&#10;Description automatically generated">
            <a:extLst>
              <a:ext uri="{FF2B5EF4-FFF2-40B4-BE49-F238E27FC236}">
                <a16:creationId xmlns:a16="http://schemas.microsoft.com/office/drawing/2014/main" id="{085169FA-188A-EA45-910A-7CF868D448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1795" y="1888760"/>
            <a:ext cx="4862159" cy="3080479"/>
          </a:xfrm>
          <a:prstGeom prst="rect">
            <a:avLst/>
          </a:prstGeom>
          <a:solidFill>
            <a:schemeClr val="bg1"/>
          </a:solidFill>
          <a:effectLst>
            <a:outerShdw blurRad="63500" sx="102000" sy="102000" algn="ctr" rotWithShape="0">
              <a:prstClr val="black">
                <a:alpha val="40000"/>
              </a:prstClr>
            </a:outerShdw>
          </a:effectLst>
        </p:spPr>
      </p:pic>
      <p:pic>
        <p:nvPicPr>
          <p:cNvPr id="5" name="Picture 4" descr="A screenshot of a cell phone&#10;&#10;Description automatically generated">
            <a:extLst>
              <a:ext uri="{FF2B5EF4-FFF2-40B4-BE49-F238E27FC236}">
                <a16:creationId xmlns:a16="http://schemas.microsoft.com/office/drawing/2014/main" id="{6FDDF7A3-9D93-AA44-883C-3BE38CDB0F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97644" y="374575"/>
            <a:ext cx="2915588" cy="6108849"/>
          </a:xfrm>
          <a:prstGeom prst="rect">
            <a:avLst/>
          </a:prstGeom>
          <a:solidFill>
            <a:schemeClr val="bg1"/>
          </a:solid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1835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3C3E50E0-682A-2044-82CE-64490D2407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4166" y="0"/>
            <a:ext cx="5281834" cy="6858000"/>
          </a:xfrm>
          <a:prstGeom prst="rect">
            <a:avLst/>
          </a:prstGeom>
          <a:solidFill>
            <a:schemeClr val="bg1"/>
          </a:solidFill>
          <a:effectLst>
            <a:outerShdw blurRad="63500" sx="102000" sy="102000" algn="ctr" rotWithShape="0">
              <a:prstClr val="black">
                <a:alpha val="40000"/>
              </a:prstClr>
            </a:outerShdw>
          </a:effectLst>
        </p:spPr>
      </p:pic>
      <p:pic>
        <p:nvPicPr>
          <p:cNvPr id="5" name="Picture 4" descr="A screenshot of a computer&#10;&#10;Description automatically generated">
            <a:extLst>
              <a:ext uri="{FF2B5EF4-FFF2-40B4-BE49-F238E27FC236}">
                <a16:creationId xmlns:a16="http://schemas.microsoft.com/office/drawing/2014/main" id="{EE9DC84C-B7D2-8C44-9DB8-0F360A2571E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6000" y="0"/>
            <a:ext cx="5281834" cy="6858000"/>
          </a:xfrm>
          <a:prstGeom prst="rect">
            <a:avLst/>
          </a:prstGeom>
          <a:solidFill>
            <a:schemeClr val="bg1"/>
          </a:solidFill>
          <a:effectLst>
            <a:outerShdw blurRad="63500" sx="102000" sy="102000" algn="ctr" rotWithShape="0">
              <a:prstClr val="black">
                <a:alpha val="40000"/>
              </a:prstClr>
            </a:outerShdw>
          </a:effectLst>
        </p:spPr>
      </p:pic>
      <p:pic>
        <p:nvPicPr>
          <p:cNvPr id="6" name="Picture 5" descr="A screenshot of a computer&#10;&#10;Description automatically generated">
            <a:extLst>
              <a:ext uri="{FF2B5EF4-FFF2-40B4-BE49-F238E27FC236}">
                <a16:creationId xmlns:a16="http://schemas.microsoft.com/office/drawing/2014/main" id="{21A83C5B-8D85-3640-A235-D27E3B5FB3F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4166" y="1783829"/>
            <a:ext cx="4961082" cy="3290342"/>
          </a:xfrm>
          <a:prstGeom prst="rect">
            <a:avLst/>
          </a:prstGeom>
          <a:solidFill>
            <a:schemeClr val="bg1"/>
          </a:solidFill>
          <a:effectLst>
            <a:outerShdw blurRad="63500" sx="102000" sy="102000" algn="ctr" rotWithShape="0">
              <a:prstClr val="black">
                <a:alpha val="40000"/>
              </a:prstClr>
            </a:outerShdw>
          </a:effectLst>
        </p:spPr>
      </p:pic>
      <p:pic>
        <p:nvPicPr>
          <p:cNvPr id="7" name="Picture 6" descr="A screenshot of a computer&#10;&#10;Description automatically generated">
            <a:extLst>
              <a:ext uri="{FF2B5EF4-FFF2-40B4-BE49-F238E27FC236}">
                <a16:creationId xmlns:a16="http://schemas.microsoft.com/office/drawing/2014/main" id="{AF61DA10-5B2C-8E4D-829F-E927AED0AB4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29130" y="2334718"/>
            <a:ext cx="5369456" cy="2188564"/>
          </a:xfrm>
          <a:prstGeom prst="rect">
            <a:avLst/>
          </a:prstGeom>
          <a:solidFill>
            <a:schemeClr val="bg1"/>
          </a:solid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4494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computer&#10;&#10;Description automatically generated">
            <a:extLst>
              <a:ext uri="{FF2B5EF4-FFF2-40B4-BE49-F238E27FC236}">
                <a16:creationId xmlns:a16="http://schemas.microsoft.com/office/drawing/2014/main" id="{0620C3B1-B18C-D444-9E94-B90FA736A8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4166" y="0"/>
            <a:ext cx="10563667" cy="6858000"/>
          </a:xfrm>
          <a:prstGeom prst="rect">
            <a:avLst/>
          </a:prstGeom>
          <a:solidFill>
            <a:schemeClr val="bg1"/>
          </a:solidFill>
          <a:effectLst>
            <a:outerShdw blurRad="63500" sx="102000" sy="102000" algn="ctr" rotWithShape="0">
              <a:prstClr val="black">
                <a:alpha val="40000"/>
              </a:prstClr>
            </a:outerShdw>
          </a:effectLst>
        </p:spPr>
      </p:pic>
      <p:pic>
        <p:nvPicPr>
          <p:cNvPr id="4" name="Picture 3" descr="A screen shot of a computer&#10;&#10;Description automatically generated">
            <a:extLst>
              <a:ext uri="{FF2B5EF4-FFF2-40B4-BE49-F238E27FC236}">
                <a16:creationId xmlns:a16="http://schemas.microsoft.com/office/drawing/2014/main" id="{0E37E67D-294D-B840-B278-F3FEE07488A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93825" y="968643"/>
            <a:ext cx="4804348" cy="4920713"/>
          </a:xfrm>
          <a:prstGeom prst="rect">
            <a:avLst/>
          </a:prstGeom>
          <a:solidFill>
            <a:schemeClr val="bg1"/>
          </a:solid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109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F29C7D-1684-E64C-BEF1-E67CBE8E68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3814" y="0"/>
            <a:ext cx="5362186" cy="6858000"/>
          </a:xfrm>
          <a:prstGeom prst="rect">
            <a:avLst/>
          </a:prstGeom>
          <a:solidFill>
            <a:schemeClr val="bg1"/>
          </a:solidFill>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7D2BD30B-FA7B-F847-9BC6-8CA1AE6322E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96000" y="0"/>
            <a:ext cx="5360276" cy="6858000"/>
          </a:xfrm>
          <a:prstGeom prst="rect">
            <a:avLst/>
          </a:prstGeom>
          <a:solidFill>
            <a:schemeClr val="bg1"/>
          </a:solid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09142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walking, bird&#10;&#10;Description automatically generated">
            <a:extLst>
              <a:ext uri="{FF2B5EF4-FFF2-40B4-BE49-F238E27FC236}">
                <a16:creationId xmlns:a16="http://schemas.microsoft.com/office/drawing/2014/main" id="{E8450BB9-F0AB-394A-A0DB-1EBFDA71BF2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25350" y="0"/>
            <a:ext cx="9966650" cy="6622181"/>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2399021B-CB16-214C-82A6-4DF31B9B55A1}"/>
              </a:ext>
            </a:extLst>
          </p:cNvPr>
          <p:cNvSpPr txBox="1"/>
          <p:nvPr/>
        </p:nvSpPr>
        <p:spPr>
          <a:xfrm>
            <a:off x="291966" y="2890391"/>
            <a:ext cx="1584960" cy="1077218"/>
          </a:xfrm>
          <a:prstGeom prst="rect">
            <a:avLst/>
          </a:prstGeom>
          <a:noFill/>
        </p:spPr>
        <p:txBody>
          <a:bodyPr wrap="square" rtlCol="0">
            <a:spAutoFit/>
          </a:bodyPr>
          <a:lstStyle/>
          <a:p>
            <a:pPr algn="ctr"/>
            <a:r>
              <a:rPr lang="en-US" sz="3200" b="1" dirty="0">
                <a:solidFill>
                  <a:schemeClr val="tx1">
                    <a:lumMod val="85000"/>
                    <a:lumOff val="15000"/>
                  </a:schemeClr>
                </a:solidFill>
                <a:latin typeface="Century Gothic" panose="020B0502020202020204" pitchFamily="34" charset="0"/>
              </a:rPr>
              <a:t>ABC Poster</a:t>
            </a:r>
          </a:p>
        </p:txBody>
      </p:sp>
    </p:spTree>
    <p:extLst>
      <p:ext uri="{BB962C8B-B14F-4D97-AF65-F5344CB8AC3E}">
        <p14:creationId xmlns:p14="http://schemas.microsoft.com/office/powerpoint/2010/main" val="1779766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12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DF82FE-BF2C-4648-B4FC-8330B1BF18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161613" cy="6606189"/>
          </a:xfrm>
          <a:prstGeom prst="rect">
            <a:avLst/>
          </a:prstGeom>
          <a:solidFill>
            <a:schemeClr val="bg1"/>
          </a:solidFill>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3B421147-8724-A043-A514-434CD2B8975F}"/>
              </a:ext>
            </a:extLst>
          </p:cNvPr>
          <p:cNvSpPr txBox="1"/>
          <p:nvPr/>
        </p:nvSpPr>
        <p:spPr>
          <a:xfrm>
            <a:off x="6096000" y="1250086"/>
            <a:ext cx="5161612" cy="1077218"/>
          </a:xfrm>
          <a:prstGeom prst="rect">
            <a:avLst/>
          </a:prstGeom>
          <a:noFill/>
        </p:spPr>
        <p:txBody>
          <a:bodyPr wrap="square" rtlCol="0">
            <a:spAutoFit/>
          </a:bodyPr>
          <a:lstStyle/>
          <a:p>
            <a:pPr algn="ctr"/>
            <a:r>
              <a:rPr lang="en-US" sz="3200" b="1" dirty="0">
                <a:solidFill>
                  <a:srgbClr val="D3222A"/>
                </a:solidFill>
                <a:latin typeface="Century Gothic" panose="020B0502020202020204" pitchFamily="34" charset="0"/>
              </a:rPr>
              <a:t>Formative Assessment Framework</a:t>
            </a:r>
          </a:p>
        </p:txBody>
      </p:sp>
      <p:pic>
        <p:nvPicPr>
          <p:cNvPr id="5" name="Picture 4">
            <a:extLst>
              <a:ext uri="{FF2B5EF4-FFF2-40B4-BE49-F238E27FC236}">
                <a16:creationId xmlns:a16="http://schemas.microsoft.com/office/drawing/2014/main" id="{D38D573D-7275-E44A-B89B-963DFDF21C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792" t="11459" r="4792" b="55298"/>
          <a:stretch/>
        </p:blipFill>
        <p:spPr>
          <a:xfrm>
            <a:off x="5395722" y="3239470"/>
            <a:ext cx="6633884" cy="3228786"/>
          </a:xfrm>
          <a:prstGeom prst="rect">
            <a:avLst/>
          </a:prstGeom>
          <a:solidFill>
            <a:schemeClr val="bg1"/>
          </a:solid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18985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220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415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560864-CFAA-FF4C-886F-7C337AB56A3C}"/>
              </a:ext>
            </a:extLst>
          </p:cNvPr>
          <p:cNvSpPr txBox="1"/>
          <p:nvPr/>
        </p:nvSpPr>
        <p:spPr>
          <a:xfrm>
            <a:off x="5624028" y="468193"/>
            <a:ext cx="4240227" cy="1669688"/>
          </a:xfrm>
          <a:prstGeom prst="rect">
            <a:avLst/>
          </a:prstGeom>
          <a:noFill/>
        </p:spPr>
        <p:txBody>
          <a:bodyPr wrap="square" rtlCol="0">
            <a:spAutoFit/>
          </a:bodyPr>
          <a:lstStyle/>
          <a:p>
            <a:pPr>
              <a:lnSpc>
                <a:spcPct val="150000"/>
              </a:lnSpc>
            </a:pPr>
            <a:r>
              <a:rPr lang="en-US" sz="2000" b="1" dirty="0">
                <a:solidFill>
                  <a:srgbClr val="D3222A"/>
                </a:solidFill>
                <a:latin typeface="Century Gothic" panose="020B0502020202020204" pitchFamily="34" charset="0"/>
                <a:cs typeface="Arial Narrow" panose="020B0604020202020204" pitchFamily="34" charset="0"/>
              </a:rPr>
              <a:t>For Learners</a:t>
            </a:r>
          </a:p>
          <a:p>
            <a:pPr marL="285750" indent="-285750">
              <a:spcBef>
                <a:spcPts val="300"/>
              </a:spcBef>
              <a:spcAft>
                <a:spcPts val="300"/>
              </a:spcAft>
              <a:buFont typeface="System Font Regular"/>
              <a:buChar char="-"/>
            </a:pPr>
            <a:r>
              <a:rPr lang="en-US" sz="2000" dirty="0">
                <a:latin typeface="Century Gothic" panose="020B0502020202020204" pitchFamily="34" charset="0"/>
                <a:cs typeface="Arial Narrow" panose="020B0604020202020204" pitchFamily="34" charset="0"/>
              </a:rPr>
              <a:t>Student’s Book</a:t>
            </a:r>
          </a:p>
          <a:p>
            <a:pPr marL="285750" indent="-285750">
              <a:spcBef>
                <a:spcPts val="300"/>
              </a:spcBef>
              <a:spcAft>
                <a:spcPts val="300"/>
              </a:spcAft>
              <a:buFont typeface="System Font Regular"/>
              <a:buChar char="-"/>
            </a:pPr>
            <a:r>
              <a:rPr lang="en-US" sz="2000" dirty="0">
                <a:latin typeface="Century Gothic" panose="020B0502020202020204" pitchFamily="34" charset="0"/>
                <a:cs typeface="Arial Narrow" panose="020B0604020202020204" pitchFamily="34" charset="0"/>
              </a:rPr>
              <a:t>Activity Book</a:t>
            </a:r>
          </a:p>
          <a:p>
            <a:pPr marL="285750" indent="-285750">
              <a:spcBef>
                <a:spcPts val="300"/>
              </a:spcBef>
              <a:spcAft>
                <a:spcPts val="300"/>
              </a:spcAft>
              <a:buFont typeface="System Font Regular"/>
              <a:buChar char="-"/>
            </a:pPr>
            <a:r>
              <a:rPr lang="en-US" sz="2000" dirty="0">
                <a:latin typeface="Century Gothic" panose="020B0502020202020204" pitchFamily="34" charset="0"/>
                <a:cs typeface="Arial Narrow" panose="020B0604020202020204" pitchFamily="34" charset="0"/>
              </a:rPr>
              <a:t>Online Student Resources</a:t>
            </a:r>
          </a:p>
        </p:txBody>
      </p:sp>
      <p:sp>
        <p:nvSpPr>
          <p:cNvPr id="7" name="TextBox 6">
            <a:extLst>
              <a:ext uri="{FF2B5EF4-FFF2-40B4-BE49-F238E27FC236}">
                <a16:creationId xmlns:a16="http://schemas.microsoft.com/office/drawing/2014/main" id="{6CA1CA42-500B-5347-B3E4-05EFA733DC27}"/>
              </a:ext>
            </a:extLst>
          </p:cNvPr>
          <p:cNvSpPr txBox="1"/>
          <p:nvPr/>
        </p:nvSpPr>
        <p:spPr>
          <a:xfrm>
            <a:off x="5624028" y="2151431"/>
            <a:ext cx="4348615" cy="2379745"/>
          </a:xfrm>
          <a:prstGeom prst="rect">
            <a:avLst/>
          </a:prstGeom>
          <a:noFill/>
        </p:spPr>
        <p:txBody>
          <a:bodyPr wrap="square" rtlCol="0">
            <a:noAutofit/>
          </a:bodyPr>
          <a:lstStyle/>
          <a:p>
            <a:pPr>
              <a:lnSpc>
                <a:spcPct val="150000"/>
              </a:lnSpc>
            </a:pPr>
            <a:r>
              <a:rPr lang="en-US" sz="2000" b="1" dirty="0">
                <a:solidFill>
                  <a:srgbClr val="D3222A"/>
                </a:solidFill>
                <a:latin typeface="Century Gothic" panose="020B0502020202020204" pitchFamily="34" charset="0"/>
                <a:cs typeface="Arial Narrow" panose="020B0604020202020204" pitchFamily="34" charset="0"/>
              </a:rPr>
              <a:t>For Teachers</a:t>
            </a:r>
          </a:p>
          <a:p>
            <a:pPr marL="285750" indent="-285750">
              <a:spcBef>
                <a:spcPts val="300"/>
              </a:spcBef>
              <a:spcAft>
                <a:spcPts val="300"/>
              </a:spcAft>
              <a:buFont typeface="System Font Regular"/>
              <a:buChar char="-"/>
            </a:pPr>
            <a:r>
              <a:rPr lang="en-US" sz="2000" dirty="0">
                <a:latin typeface="Century Gothic" panose="020B0502020202020204" pitchFamily="34" charset="0"/>
                <a:cs typeface="Arial Narrow" panose="020B0604020202020204" pitchFamily="34" charset="0"/>
              </a:rPr>
              <a:t>Teacher’s Book with ABC Poster</a:t>
            </a:r>
          </a:p>
          <a:p>
            <a:pPr marL="285750" indent="-285750">
              <a:spcBef>
                <a:spcPts val="300"/>
              </a:spcBef>
              <a:spcAft>
                <a:spcPts val="300"/>
              </a:spcAft>
              <a:buFont typeface="System Font Regular"/>
              <a:buChar char="-"/>
            </a:pPr>
            <a:r>
              <a:rPr lang="en-US" sz="2000" dirty="0">
                <a:latin typeface="Century Gothic" panose="020B0502020202020204" pitchFamily="34" charset="0"/>
                <a:cs typeface="Arial Narrow" panose="020B0604020202020204" pitchFamily="34" charset="0"/>
              </a:rPr>
              <a:t>Classroom Presentation Tool</a:t>
            </a:r>
          </a:p>
          <a:p>
            <a:pPr marL="285750" indent="-285750">
              <a:spcBef>
                <a:spcPts val="300"/>
              </a:spcBef>
              <a:spcAft>
                <a:spcPts val="300"/>
              </a:spcAft>
              <a:buFont typeface="System Font Regular"/>
              <a:buChar char="-"/>
            </a:pPr>
            <a:r>
              <a:rPr lang="en-US" sz="2000" dirty="0">
                <a:latin typeface="Century Gothic" panose="020B0502020202020204" pitchFamily="34" charset="0"/>
                <a:cs typeface="Arial Narrow" panose="020B0604020202020204" pitchFamily="34" charset="0"/>
              </a:rPr>
              <a:t>Flashcards </a:t>
            </a:r>
          </a:p>
          <a:p>
            <a:pPr marL="285750" indent="-285750">
              <a:spcBef>
                <a:spcPts val="300"/>
              </a:spcBef>
              <a:spcAft>
                <a:spcPts val="300"/>
              </a:spcAft>
              <a:buFont typeface="System Font Regular"/>
              <a:buChar char="-"/>
            </a:pPr>
            <a:r>
              <a:rPr lang="en-US" sz="2000" dirty="0">
                <a:latin typeface="Century Gothic" panose="020B0502020202020204" pitchFamily="34" charset="0"/>
                <a:cs typeface="Arial Narrow" panose="020B0604020202020204" pitchFamily="34" charset="0"/>
              </a:rPr>
              <a:t>Big Book Anthology</a:t>
            </a:r>
          </a:p>
          <a:p>
            <a:pPr marL="285750" indent="-285750">
              <a:spcBef>
                <a:spcPts val="300"/>
              </a:spcBef>
              <a:spcAft>
                <a:spcPts val="300"/>
              </a:spcAft>
              <a:buFont typeface="System Font Regular"/>
              <a:buChar char="-"/>
            </a:pPr>
            <a:r>
              <a:rPr lang="en-US" sz="2000" dirty="0">
                <a:latin typeface="Century Gothic" panose="020B0502020202020204" pitchFamily="34" charset="0"/>
                <a:cs typeface="Arial Narrow" panose="020B0604020202020204" pitchFamily="34" charset="0"/>
              </a:rPr>
              <a:t>Online Teacher Resources</a:t>
            </a:r>
          </a:p>
        </p:txBody>
      </p:sp>
      <p:pic>
        <p:nvPicPr>
          <p:cNvPr id="8" name="Picture 7">
            <a:extLst>
              <a:ext uri="{FF2B5EF4-FFF2-40B4-BE49-F238E27FC236}">
                <a16:creationId xmlns:a16="http://schemas.microsoft.com/office/drawing/2014/main" id="{0CF5C3FC-EF76-D54B-9A2B-6E34EC9B1069}"/>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5909736" y="4842395"/>
            <a:ext cx="1966365" cy="1602223"/>
          </a:xfrm>
          <a:prstGeom prst="rect">
            <a:avLst/>
          </a:prstGeom>
        </p:spPr>
      </p:pic>
      <p:sp>
        <p:nvSpPr>
          <p:cNvPr id="9" name="TextBox 8">
            <a:extLst>
              <a:ext uri="{FF2B5EF4-FFF2-40B4-BE49-F238E27FC236}">
                <a16:creationId xmlns:a16="http://schemas.microsoft.com/office/drawing/2014/main" id="{90D82393-3197-B040-8B0C-F83D8D3B0D03}"/>
              </a:ext>
            </a:extLst>
          </p:cNvPr>
          <p:cNvSpPr txBox="1"/>
          <p:nvPr/>
        </p:nvSpPr>
        <p:spPr>
          <a:xfrm>
            <a:off x="8472203" y="5756307"/>
            <a:ext cx="2784105" cy="707886"/>
          </a:xfrm>
          <a:prstGeom prst="rect">
            <a:avLst/>
          </a:prstGeom>
          <a:noFill/>
        </p:spPr>
        <p:txBody>
          <a:bodyPr wrap="square" rtlCol="0">
            <a:spAutoFit/>
          </a:bodyPr>
          <a:lstStyle/>
          <a:p>
            <a:pPr algn="ctr"/>
            <a:r>
              <a:rPr lang="en-US" sz="2000" dirty="0">
                <a:latin typeface="Century Gothic" panose="020B0502020202020204" pitchFamily="34" charset="0"/>
              </a:rPr>
              <a:t>Up to 180 hours/level</a:t>
            </a:r>
          </a:p>
          <a:p>
            <a:pPr algn="ctr"/>
            <a:r>
              <a:rPr lang="en-US" sz="2000" dirty="0">
                <a:latin typeface="Century Gothic" panose="020B0502020202020204" pitchFamily="34" charset="0"/>
              </a:rPr>
              <a:t>Up to 6 hours/week</a:t>
            </a:r>
          </a:p>
        </p:txBody>
      </p:sp>
      <p:sp>
        <p:nvSpPr>
          <p:cNvPr id="11" name="TextBox 10">
            <a:extLst>
              <a:ext uri="{FF2B5EF4-FFF2-40B4-BE49-F238E27FC236}">
                <a16:creationId xmlns:a16="http://schemas.microsoft.com/office/drawing/2014/main" id="{7A16C0F8-281B-1A4C-8713-D6DA4FA6467D}"/>
              </a:ext>
            </a:extLst>
          </p:cNvPr>
          <p:cNvSpPr txBox="1"/>
          <p:nvPr/>
        </p:nvSpPr>
        <p:spPr>
          <a:xfrm>
            <a:off x="8222687" y="4935621"/>
            <a:ext cx="3283135" cy="707886"/>
          </a:xfrm>
          <a:prstGeom prst="rect">
            <a:avLst/>
          </a:prstGeom>
          <a:noFill/>
        </p:spPr>
        <p:txBody>
          <a:bodyPr wrap="square" rtlCol="0">
            <a:spAutoFit/>
          </a:bodyPr>
          <a:lstStyle/>
          <a:p>
            <a:pPr algn="ctr"/>
            <a:r>
              <a:rPr lang="en-US" sz="2000" b="1" i="0" dirty="0">
                <a:solidFill>
                  <a:schemeClr val="tx1">
                    <a:lumMod val="85000"/>
                    <a:lumOff val="15000"/>
                  </a:schemeClr>
                </a:solidFill>
                <a:latin typeface="Century Gothic" panose="020B0502020202020204" pitchFamily="34" charset="0"/>
              </a:rPr>
              <a:t>AVAILABLE IN AMERICAN </a:t>
            </a:r>
            <a:br>
              <a:rPr lang="en-US" sz="2000" b="1" i="0" dirty="0">
                <a:solidFill>
                  <a:schemeClr val="tx1">
                    <a:lumMod val="85000"/>
                    <a:lumOff val="15000"/>
                  </a:schemeClr>
                </a:solidFill>
                <a:latin typeface="Century Gothic" panose="020B0502020202020204" pitchFamily="34" charset="0"/>
              </a:rPr>
            </a:br>
            <a:r>
              <a:rPr lang="en-US" sz="2000" b="1" i="0" dirty="0">
                <a:solidFill>
                  <a:schemeClr val="tx1">
                    <a:lumMod val="85000"/>
                    <a:lumOff val="15000"/>
                  </a:schemeClr>
                </a:solidFill>
                <a:latin typeface="Century Gothic" panose="020B0502020202020204" pitchFamily="34" charset="0"/>
              </a:rPr>
              <a:t>AND BRITISH ENGLISH</a:t>
            </a:r>
          </a:p>
        </p:txBody>
      </p:sp>
    </p:spTree>
    <p:extLst>
      <p:ext uri="{BB962C8B-B14F-4D97-AF65-F5344CB8AC3E}">
        <p14:creationId xmlns:p14="http://schemas.microsoft.com/office/powerpoint/2010/main" val="1824823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234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197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109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823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475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291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mp;S PPT Video 1" descr="L&amp;S PPT Video 1">
            <a:hlinkClick r:id="" action="ppaction://media"/>
            <a:extLst>
              <a:ext uri="{FF2B5EF4-FFF2-40B4-BE49-F238E27FC236}">
                <a16:creationId xmlns:a16="http://schemas.microsoft.com/office/drawing/2014/main" id="{91C1428B-25DB-AC4E-9ED8-43F3AC0636F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89336"/>
            <a:ext cx="12192000" cy="9144000"/>
          </a:xfrm>
          <a:prstGeom prst="rect">
            <a:avLst/>
          </a:prstGeom>
        </p:spPr>
      </p:pic>
    </p:spTree>
    <p:extLst>
      <p:ext uri="{BB962C8B-B14F-4D97-AF65-F5344CB8AC3E}">
        <p14:creationId xmlns:p14="http://schemas.microsoft.com/office/powerpoint/2010/main" val="416632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1C61473EDAD744BA0AF616675039BC" ma:contentTypeVersion="78" ma:contentTypeDescription="Create a new document." ma:contentTypeScope="" ma:versionID="5cbe577e5bbfc9da48e93fc4d28313b1">
  <xsd:schema xmlns:xsd="http://www.w3.org/2001/XMLSchema" xmlns:xs="http://www.w3.org/2001/XMLSchema" xmlns:p="http://schemas.microsoft.com/office/2006/metadata/properties" xmlns:ns1="8CC1E233-6154-4CB8-A29A-010B2F9E1EC2" xmlns:ns2="8cc1e233-6154-4cb8-a29a-010b2f9e1ec2" xmlns:ns4="c89f80dc-d176-41d5-b2ac-7c0c04068119" xmlns:ns5="ca8f5f80-97ec-4892-a9e3-e6d870152f95" targetNamespace="http://schemas.microsoft.com/office/2006/metadata/properties" ma:root="true" ma:fieldsID="26170d565ba0f5742398c0f9eebf5143" ns1:_="" ns2:_="" ns4:_="" ns5:_="">
    <xsd:import namespace="8CC1E233-6154-4CB8-A29A-010B2F9E1EC2"/>
    <xsd:import namespace="8cc1e233-6154-4cb8-a29a-010b2f9e1ec2"/>
    <xsd:import namespace="c89f80dc-d176-41d5-b2ac-7c0c04068119"/>
    <xsd:import namespace="ca8f5f80-97ec-4892-a9e3-e6d870152f95"/>
    <xsd:element name="properties">
      <xsd:complexType>
        <xsd:sequence>
          <xsd:element name="documentManagement">
            <xsd:complexType>
              <xsd:all>
                <xsd:element ref="ns1:Market"/>
                <xsd:element ref="ns1:Program_x002f_Series" minOccurs="0"/>
                <xsd:element ref="ns2:Language_x0020_Variant" minOccurs="0"/>
                <xsd:element ref="ns1:Subcategory"/>
                <xsd:element ref="ns1:Description0" minOccurs="0"/>
                <xsd:element ref="ns1:State" minOccurs="0"/>
                <xsd:element ref="ns1:Intl" minOccurs="0"/>
                <xsd:element ref="ns2:o7358b4e69514e1783e4b6ce18abc6fb" minOccurs="0"/>
                <xsd:element ref="ns4:TaxKeywordTaxHTField" minOccurs="0"/>
                <xsd:element ref="ns5:SharedWithUsers" minOccurs="0"/>
                <xsd:element ref="ns5:SharedWithDetails" minOccurs="0"/>
                <xsd:element ref="ns5:LastSharedByUser" minOccurs="0"/>
                <xsd:element ref="ns5:LastSharedByTime" minOccurs="0"/>
                <xsd:element ref="ns2:MediaServiceMetadata" minOccurs="0"/>
                <xsd:element ref="ns2:MediaServiceFastMetadata" minOccurs="0"/>
                <xsd:element ref="ns4:TaxCatchAll" minOccurs="0"/>
                <xsd:element ref="ns2:MediaServiceEventHashCode" minOccurs="0"/>
                <xsd:element ref="ns2:MediaServiceGenerationTime" minOccurs="0"/>
                <xsd:element ref="ns2:MediaServiceAutoTags" minOccurs="0"/>
                <xsd:element ref="ns2:MediaServiceOCR" minOccurs="0"/>
                <xsd:element ref="ns2:Product_x0020_Tags"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C1E233-6154-4CB8-A29A-010B2F9E1EC2" elementFormDefault="qualified">
    <xsd:import namespace="http://schemas.microsoft.com/office/2006/documentManagement/types"/>
    <xsd:import namespace="http://schemas.microsoft.com/office/infopath/2007/PartnerControls"/>
    <xsd:element name="Market" ma:index="0" ma:displayName="Market" ma:format="Dropdown" ma:indexed="true" ma:internalName="Market">
      <xsd:simpleType>
        <xsd:restriction base="dms:Choice">
          <xsd:enumeration value="Academic"/>
          <xsd:enumeration value="Adult"/>
          <xsd:enumeration value="Dictionaries"/>
          <xsd:enumeration value="English for Specific Purposes"/>
          <xsd:enumeration value="Exam Preparation"/>
          <xsd:enumeration value="Graded Readers"/>
          <xsd:enumeration value="Teacher Development"/>
          <xsd:enumeration value="Teens"/>
          <xsd:enumeration value="Very Young Learners"/>
          <xsd:enumeration value="Young Learners"/>
        </xsd:restriction>
      </xsd:simpleType>
    </xsd:element>
    <xsd:element name="Program_x002f_Series" ma:index="1" nillable="true" ma:displayName="Program/Series" ma:description="You can choose more than one Program/Series if applicable." ma:internalName="Program_x002f_Series" ma:requiredMultiChoice="true">
      <xsd:complexType>
        <xsd:complexContent>
          <xsd:extension base="dms:MultiChoice">
            <xsd:sequence>
              <xsd:element name="Value" maxOccurs="unbounded" minOccurs="0" nillable="true">
                <xsd:simpleType>
                  <xsd:restriction base="dms:Choice">
                    <xsd:enumeration value="21st Century Communication"/>
                    <xsd:enumeration value="21st Century Reading"/>
                    <xsd:enumeration value="50 Ways"/>
                    <xsd:enumeration value="Access Reading"/>
                    <xsd:enumeration value="Achieve IELTS"/>
                    <xsd:enumeration value="Achieve TOEFL"/>
                    <xsd:enumeration value="Active Skills for Reading"/>
                    <xsd:enumeration value="All Clear!"/>
                    <xsd:enumeration value="Aspire"/>
                    <xsd:enumeration value="Best Practice"/>
                    <xsd:enumeration value="Bridge to IELTS"/>
                    <xsd:enumeration value="Business Skills"/>
                    <xsd:enumeration value="Cabin Crew English"/>
                    <xsd:enumeration value="Cambridge English for Schools Practice Tests"/>
                    <xsd:enumeration value="Check it Out!"/>
                    <xsd:enumeration value="China Showcase Library"/>
                    <xsd:enumeration value="City and Guilds Practice Test"/>
                    <xsd:enumeration value="Classic Graphic Novel Collection"/>
                    <xsd:enumeration value="Close-Up"/>
                    <xsd:enumeration value="Close-Up, 2e"/>
                    <xsd:enumeration value="Communication Strategies"/>
                    <xsd:enumeration value="Complete Guide To IELTS"/>
                    <xsd:enumeration value="Destinations"/>
                    <xsd:enumeration value="Developing and Refining Composition Skills"/>
                    <xsd:enumeration value="Double Dealing"/>
                    <xsd:enumeration value="Downtown"/>
                    <xsd:enumeration value="Easy English"/>
                    <xsd:enumeration value="ELT Advantage"/>
                    <xsd:enumeration value="Energy English"/>
                    <xsd:enumeration value="English Explorer"/>
                    <xsd:enumeration value="English for Business Life"/>
                    <xsd:enumeration value="English in Action, 2e"/>
                    <xsd:enumeration value="English in Action, 3e"/>
                    <xsd:enumeration value="Explorations"/>
                    <xsd:enumeration value="Explore Our World"/>
                    <xsd:enumeration value="Explore Our World, 2e"/>
                    <xsd:enumeration value="Financial English"/>
                    <xsd:enumeration value="Footprint Reading Library (Intl)"/>
                    <xsd:enumeration value="Footprint Reading Library (US)"/>
                    <xsd:enumeration value="Footprint Reading Library Online (Intl)"/>
                    <xsd:enumeration value="Foundations Reading Library"/>
                    <xsd:enumeration value="Get Started"/>
                    <xsd:enumeration value="Go for It"/>
                    <xsd:enumeration value="Grammar - General"/>
                    <xsd:enumeration value="Grammar Cafe"/>
                    <xsd:enumeration value="Grammar Connection"/>
                    <xsd:enumeration value="Grammar Dimensions"/>
                    <xsd:enumeration value="Grammar Explorer"/>
                    <xsd:enumeration value="Grammar for Great Writing"/>
                    <xsd:enumeration value="Grammar in Context, 6e"/>
                    <xsd:enumeration value="Grammar in Context, 7e"/>
                    <xsd:enumeration value="Great Writing, 3e and 4e"/>
                    <xsd:enumeration value="Great Writing, 5e"/>
                    <xsd:enumeration value="Happy Trails/World Wonders"/>
                    <xsd:enumeration value="Happy World/Great Wonders"/>
                    <xsd:enumeration value="Heinle Picture Dictionary"/>
                    <xsd:enumeration value="Heinle Picture Dictionary for Children"/>
                    <xsd:enumeration value="HELLO"/>
                    <xsd:enumeration value="Hide and Seek"/>
                    <xsd:enumeration value="Holiday Explorer"/>
                    <xsd:enumeration value="Hopscotch"/>
                    <xsd:enumeration value="IELTS Express"/>
                    <xsd:enumeration value="Impact"/>
                    <xsd:enumeration value="Innovations"/>
                    <xsd:enumeration value="Inspire"/>
                    <xsd:enumeration value="Just Right"/>
                    <xsd:enumeration value="Keynote"/>
                    <xsd:enumeration value="Learn English with TED Talks"/>
                    <xsd:enumeration value="Life"/>
                    <xsd:enumeration value="Life, 2e"/>
                    <xsd:enumeration value="Link Up"/>
                    <xsd:enumeration value="Listen In"/>
                    <xsd:enumeration value="Listening &amp; Notetaking Skills"/>
                    <xsd:enumeration value="Listening &amp; Speaking - General"/>
                    <xsd:enumeration value="Listening Advantage"/>
                    <xsd:enumeration value="Look"/>
                    <xsd:enumeration value="Look and See"/>
                    <xsd:enumeration value="Michigan ECCE All Star Extra Practice Tests"/>
                    <xsd:enumeration value="More Grammar Practice"/>
                    <xsd:enumeration value="MyTimeEnglish"/>
                    <xsd:enumeration value="New Business Matters"/>
                    <xsd:enumeration value="Now You're Talking"/>
                    <xsd:enumeration value="Our World"/>
                    <xsd:enumeration value="Our World Phonics with ABC"/>
                    <xsd:enumeration value="Our World Readers"/>
                    <xsd:enumeration value="Our World, 2e"/>
                    <xsd:enumeration value="Our World Phonics with ABC, 2e"/>
                    <xsd:enumeration value="Outcomes, 2e"/>
                    <xsd:enumeration value="Outlook"/>
                    <xsd:enumeration value="Page Turners Reading Library"/>
                    <xsd:enumeration value="Pass Cambridge BEC"/>
                    <xsd:enumeration value="Pathways L&amp;S, 1e"/>
                    <xsd:enumeration value="Pathways L&amp;S, 2e"/>
                    <xsd:enumeration value="Pathways R&amp;W, 1e"/>
                    <xsd:enumeration value="Pathways R&amp;W, 2e"/>
                    <xsd:enumeration value="Perspectives"/>
                    <xsd:enumeration value="Practical Grammar"/>
                    <xsd:enumeration value="Presenting in English"/>
                    <xsd:enumeration value="Professional English"/>
                    <xsd:enumeration value="Pronouncing American English"/>
                    <xsd:enumeration value="PTE General Practice Tests"/>
                    <xsd:enumeration value="Reach Higher"/>
                    <xsd:enumeration value="Reading - General"/>
                    <xsd:enumeration value="Reading &amp; Vocabulary Development"/>
                    <xsd:enumeration value="Reading Advantage"/>
                    <xsd:enumeration value="Reading and Vocabulary Focus"/>
                    <xsd:enumeration value="Reading Connections"/>
                    <xsd:enumeration value="Reading Explorer, 2e"/>
                    <xsd:enumeration value="Reading Explorer, 3e"/>
                    <xsd:enumeration value="Reading for Today, New Edition"/>
                    <xsd:enumeration value="Reading Matters"/>
                    <xsd:enumeration value="Real English Grammar"/>
                    <xsd:enumeration value="Shooting Stars"/>
                    <xsd:enumeration value="Snapshot Online Assessment"/>
                    <xsd:enumeration value="SPiN"/>
                    <xsd:enumeration value="Spotlight"/>
                    <xsd:enumeration value="Spotlight on CAE"/>
                    <xsd:enumeration value="Spotlight on FCE"/>
                    <xsd:enumeration value="Stand Out, 3e"/>
                    <xsd:enumeration value="Stories Worth Reading"/>
                    <xsd:enumeration value="Success with BEC, 1e"/>
                    <xsd:enumeration value="Success with BEC, 2e"/>
                    <xsd:enumeration value="Success with BULATS"/>
                    <xsd:enumeration value="Success with ILEC"/>
                    <xsd:enumeration value="Summertown Readers"/>
                    <xsd:enumeration value="Teaching Basic and Advanced Vocabulary"/>
                    <xsd:enumeration value="Teaching English as a Second or Foreign Language"/>
                    <xsd:enumeration value="Time Zones, 2e"/>
                    <xsd:enumeration value="Time Zones, 3e"/>
                    <xsd:enumeration value="TOEFL iBT"/>
                    <xsd:enumeration value="Total Business"/>
                    <xsd:enumeration value="Total FCE-ECCE"/>
                    <xsd:enumeration value="US Citizen, Yes"/>
                    <xsd:enumeration value="Vocabulary Matrix"/>
                    <xsd:enumeration value="Weaving It Together, 4e"/>
                    <xsd:enumeration value="Welcome to Our World"/>
                    <xsd:enumeration value="Well Said, 4e"/>
                    <xsd:enumeration value="Wonderful World"/>
                    <xsd:enumeration value="Wonderful World, 2e"/>
                    <xsd:enumeration value="World Class"/>
                    <xsd:enumeration value="World English, 2e"/>
                    <xsd:enumeration value="World English, 3e"/>
                    <xsd:enumeration value="World Link, 3e"/>
                    <xsd:enumeration value="World of Grammar and Writing"/>
                    <xsd:enumeration value="World Pass/World Link, 1e"/>
                    <xsd:enumeration value="Writing Clearly"/>
                  </xsd:restriction>
                </xsd:simpleType>
              </xsd:element>
            </xsd:sequence>
          </xsd:extension>
        </xsd:complexContent>
      </xsd:complexType>
    </xsd:element>
    <xsd:element name="Subcategory" ma:index="3" ma:displayName="Subcategory" ma:format="Dropdown" ma:internalName="Subcategory">
      <xsd:simpleType>
        <xsd:restriction base="dms:Choice">
          <xsd:enumeration value="Abstracts"/>
          <xsd:enumeration value="Adoption Lists"/>
          <xsd:enumeration value="Author Info"/>
          <xsd:enumeration value="Competitor Info"/>
          <xsd:enumeration value="Correlations"/>
          <xsd:enumeration value="Covers"/>
          <xsd:enumeration value="Information-General"/>
          <xsd:enumeration value="Information-Tabbing Guide"/>
          <xsd:enumeration value="Information-User Guides"/>
          <xsd:enumeration value="Marketing Promo Materials"/>
          <xsd:enumeration value="Methodology Article"/>
          <xsd:enumeration value="Pacing Guides"/>
          <xsd:enumeration value="Presentations-Sales (commercial)"/>
          <xsd:enumeration value="Presentations-Training (internal)"/>
          <xsd:enumeration value="Price Lists"/>
          <xsd:enumeration value="Professional Development"/>
          <xsd:enumeration value="Research"/>
          <xsd:enumeration value="Sales Kit"/>
          <xsd:enumeration value="Sales Sheet"/>
          <xsd:enumeration value="Sample Pages"/>
          <xsd:enumeration value="Scope and Sequence"/>
          <xsd:enumeration value="Training Manual"/>
        </xsd:restriction>
      </xsd:simpleType>
    </xsd:element>
    <xsd:element name="Description0" ma:index="6" nillable="true" ma:displayName="Description" ma:internalName="Description0" ma:readOnly="false">
      <xsd:simpleType>
        <xsd:restriction base="dms:Note">
          <xsd:maxLength value="255"/>
        </xsd:restriction>
      </xsd:simpleType>
    </xsd:element>
    <xsd:element name="State" ma:index="8" nillable="true" ma:displayName="State" ma:default="N/A" ma:internalName="State">
      <xsd:complexType>
        <xsd:complexContent>
          <xsd:extension base="dms:MultiChoice">
            <xsd:sequence>
              <xsd:element name="Value" maxOccurs="unbounded" minOccurs="0" nillable="true">
                <xsd:simpleType>
                  <xsd:restriction base="dms:Choice">
                    <xsd:enumeration value="N/A"/>
                    <xsd:enumeration value="AZ"/>
                    <xsd:enumeration value="CA"/>
                    <xsd:enumeration value="CT"/>
                    <xsd:enumeration value="DE"/>
                    <xsd:enumeration value="FL"/>
                    <xsd:enumeration value="GA"/>
                    <xsd:enumeration value="IL"/>
                    <xsd:enumeration value="KS"/>
                    <xsd:enumeration value="KY"/>
                    <xsd:enumeration value="MA"/>
                    <xsd:enumeration value="MD"/>
                    <xsd:enumeration value="MI"/>
                    <xsd:enumeration value="NC"/>
                    <xsd:enumeration value="NJ"/>
                    <xsd:enumeration value="NM"/>
                    <xsd:enumeration value="NV"/>
                    <xsd:enumeration value="NY"/>
                    <xsd:enumeration value="NYC"/>
                    <xsd:enumeration value="OR"/>
                    <xsd:enumeration value="RI"/>
                    <xsd:enumeration value="SC"/>
                    <xsd:enumeration value="TN"/>
                    <xsd:enumeration value="TX"/>
                    <xsd:enumeration value="VT"/>
                    <xsd:enumeration value="WA"/>
                  </xsd:restriction>
                </xsd:simpleType>
              </xsd:element>
            </xsd:sequence>
          </xsd:extension>
        </xsd:complexContent>
      </xsd:complexType>
    </xsd:element>
    <xsd:element name="Intl" ma:index="9" nillable="true" ma:displayName="Intl" ma:default="1" ma:internalName="Intl" ma:readOnly="fals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cc1e233-6154-4cb8-a29a-010b2f9e1ec2" elementFormDefault="qualified">
    <xsd:import namespace="http://schemas.microsoft.com/office/2006/documentManagement/types"/>
    <xsd:import namespace="http://schemas.microsoft.com/office/infopath/2007/PartnerControls"/>
    <xsd:element name="Language_x0020_Variant" ma:index="2" nillable="true" ma:displayName="Language Variant" ma:description="Choose both if file applies to either language variant." ma:internalName="Language_x0020_Variant" ma:requiredMultiChoice="true">
      <xsd:complexType>
        <xsd:complexContent>
          <xsd:extension base="dms:MultiChoice">
            <xsd:sequence>
              <xsd:element name="Value" maxOccurs="unbounded" minOccurs="0" nillable="true">
                <xsd:simpleType>
                  <xsd:restriction base="dms:Choice">
                    <xsd:enumeration value="American English"/>
                    <xsd:enumeration value="British English"/>
                  </xsd:restriction>
                </xsd:simpleType>
              </xsd:element>
            </xsd:sequence>
          </xsd:extension>
        </xsd:complexContent>
      </xsd:complexType>
    </xsd:element>
    <xsd:element name="o7358b4e69514e1783e4b6ce18abc6fb" ma:index="10" nillable="true" ma:taxonomy="true" ma:internalName="o7358b4e69514e1783e4b6ce18abc6fb" ma:taxonomyFieldName="Category" ma:displayName="Category" ma:indexed="true" ma:readOnly="false" ma:default="" ma:fieldId="{87358b4e-6951-4e17-83e4-b6ce18abc6fb}" ma:sspId="9813c7c6-b368-4d0a-9b29-2e74b134ed10" ma:termSetId="8e360b42-a2ee-4d03-91d0-8277b86f2918" ma:anchorId="00000000-0000-0000-0000-000000000000" ma:open="false" ma:isKeyword="false">
      <xsd:complexType>
        <xsd:sequence>
          <xsd:element ref="pc:Terms" minOccurs="0" maxOccurs="1"/>
        </xsd:sequence>
      </xsd:complexType>
    </xsd:element>
    <xsd:element name="MediaServiceMetadata" ma:index="23" nillable="true" ma:displayName="MediaServiceMetadata" ma:description="" ma:hidden="true" ma:internalName="MediaServiceMetadata" ma:readOnly="true">
      <xsd:simpleType>
        <xsd:restriction base="dms:Note"/>
      </xsd:simpleType>
    </xsd:element>
    <xsd:element name="MediaServiceFastMetadata" ma:index="24" nillable="true" ma:displayName="MediaServiceFastMetadata" ma:description="" ma:hidden="true" ma:internalName="MediaServiceFastMetadata" ma:readOnly="true">
      <xsd:simpleType>
        <xsd:restriction base="dms:Note"/>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MediaServiceAutoTags" ma:index="28" nillable="true" ma:displayName="Tags" ma:internalName="MediaServiceAutoTags" ma:readOnly="true">
      <xsd:simpleType>
        <xsd:restriction base="dms:Text"/>
      </xsd:simpleType>
    </xsd:element>
    <xsd:element name="MediaServiceOCR" ma:index="29" nillable="true" ma:displayName="Extracted Text" ma:internalName="MediaServiceOCR" ma:readOnly="true">
      <xsd:simpleType>
        <xsd:restriction base="dms:Note">
          <xsd:maxLength value="255"/>
        </xsd:restriction>
      </xsd:simpleType>
    </xsd:element>
    <xsd:element name="Product_x0020_Tags" ma:index="30" nillable="true" ma:displayName="Product Tags" ma:format="Dropdown" ma:internalName="Product_x0020_Tags">
      <xsd:simpleType>
        <xsd:restriction base="dms:Text">
          <xsd:maxLength value="255"/>
        </xsd:restriction>
      </xsd:simpleType>
    </xsd:element>
    <xsd:element name="MediaServiceDateTaken" ma:index="31" nillable="true" ma:displayName="MediaServiceDateTaken" ma:hidden="true" ma:internalName="MediaServiceDateTaken" ma:readOnly="true">
      <xsd:simpleType>
        <xsd:restriction base="dms:Text"/>
      </xsd:simpleType>
    </xsd:element>
    <xsd:element name="MediaServiceAutoKeyPoints" ma:index="32" nillable="true" ma:displayName="MediaServiceAutoKeyPoints" ma:hidden="true" ma:internalName="MediaServiceAutoKeyPoints" ma:readOnly="true">
      <xsd:simpleType>
        <xsd:restriction base="dms:Note"/>
      </xsd:simpleType>
    </xsd:element>
    <xsd:element name="MediaServiceKeyPoints" ma:index="3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89f80dc-d176-41d5-b2ac-7c0c04068119" elementFormDefault="qualified">
    <xsd:import namespace="http://schemas.microsoft.com/office/2006/documentManagement/types"/>
    <xsd:import namespace="http://schemas.microsoft.com/office/infopath/2007/PartnerControls"/>
    <xsd:element name="TaxKeywordTaxHTField" ma:index="18" nillable="true" ma:taxonomy="true" ma:internalName="TaxKeywordTaxHTField" ma:taxonomyFieldName="TaxKeyword" ma:displayName="Enterprise Keywords" ma:readOnly="false" ma:fieldId="{23f27201-bee3-471e-b2e7-b64fd8b7ca38}" ma:taxonomyMulti="true" ma:sspId="9813c7c6-b368-4d0a-9b29-2e74b134ed10" ma:termSetId="00000000-0000-0000-0000-000000000000" ma:anchorId="00000000-0000-0000-0000-000000000000" ma:open="true" ma:isKeyword="true">
      <xsd:complexType>
        <xsd:sequence>
          <xsd:element ref="pc:Terms" minOccurs="0" maxOccurs="1"/>
        </xsd:sequence>
      </xsd:complexType>
    </xsd:element>
    <xsd:element name="TaxCatchAll" ma:index="25" nillable="true" ma:displayName="Taxonomy Catch All Column" ma:description="" ma:hidden="true" ma:list="{b299f71b-a47b-48a2-b33a-cfa2f6fe8b61}" ma:internalName="TaxCatchAll" ma:showField="CatchAllData" ma:web="c89f80dc-d176-41d5-b2ac-7c0c0406811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a8f5f80-97ec-4892-a9e3-e6d870152f95" elementFormDefault="qualified">
    <xsd:import namespace="http://schemas.microsoft.com/office/2006/documentManagement/types"/>
    <xsd:import namespace="http://schemas.microsoft.com/office/infopath/2007/PartnerControls"/>
    <xsd:element name="SharedWithUsers" ma:index="1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description="" ma:internalName="SharedWithDetails" ma:readOnly="true">
      <xsd:simpleType>
        <xsd:restriction base="dms:Note">
          <xsd:maxLength value="255"/>
        </xsd:restriction>
      </xsd:simpleType>
    </xsd:element>
    <xsd:element name="LastSharedByUser" ma:index="21" nillable="true" ma:displayName="Last Shared By User" ma:description="" ma:internalName="LastSharedByUser" ma:readOnly="true">
      <xsd:simpleType>
        <xsd:restriction base="dms:Note">
          <xsd:maxLength value="255"/>
        </xsd:restriction>
      </xsd:simpleType>
    </xsd:element>
    <xsd:element name="LastSharedByTime" ma:index="22"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index="5"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e xmlns="8CC1E233-6154-4CB8-A29A-010B2F9E1EC2">
      <Value>N/A</Value>
    </State>
    <o7358b4e69514e1783e4b6ce18abc6fb xmlns="8cc1e233-6154-4cb8-a29a-010b2f9e1ec2">
      <Terms xmlns="http://schemas.microsoft.com/office/infopath/2007/PartnerControls"/>
    </o7358b4e69514e1783e4b6ce18abc6fb>
    <Intl xmlns="8CC1E233-6154-4CB8-A29A-010B2F9E1EC2">true</Intl>
    <Product_x0020_Tags xmlns="8cc1e233-6154-4cb8-a29a-010b2f9e1ec2" xsi:nil="true"/>
    <Description0 xmlns="8CC1E233-6154-4CB8-A29A-010B2F9E1EC2" xsi:nil="true"/>
    <TaxKeywordTaxHTField xmlns="c89f80dc-d176-41d5-b2ac-7c0c04068119">
      <Terms xmlns="http://schemas.microsoft.com/office/infopath/2007/PartnerControls"/>
    </TaxKeywordTaxHTField>
    <Language_x0020_Variant xmlns="8cc1e233-6154-4cb8-a29a-010b2f9e1ec2">
      <Value>American English</Value>
      <Value>British English</Value>
    </Language_x0020_Variant>
    <TaxCatchAll xmlns="c89f80dc-d176-41d5-b2ac-7c0c04068119"/>
    <Market xmlns="8CC1E233-6154-4CB8-A29A-010B2F9E1EC2">Very Young Learners</Market>
    <Program_x002f_Series xmlns="8CC1E233-6154-4CB8-A29A-010B2F9E1EC2">
      <Value>Look and See</Value>
    </Program_x002f_Series>
    <Subcategory xmlns="8CC1E233-6154-4CB8-A29A-010B2F9E1EC2">Presentations-Sales (commercial)</Subcategory>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AC6FFC-3F11-47F8-B2F2-BB127EFFA1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C1E233-6154-4CB8-A29A-010B2F9E1EC2"/>
    <ds:schemaRef ds:uri="8cc1e233-6154-4cb8-a29a-010b2f9e1ec2"/>
    <ds:schemaRef ds:uri="c89f80dc-d176-41d5-b2ac-7c0c04068119"/>
    <ds:schemaRef ds:uri="ca8f5f80-97ec-4892-a9e3-e6d870152f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AD8951C-E3A0-483A-B0D2-78D8A18FFF9B}">
  <ds:schemaRefs>
    <ds:schemaRef ds:uri="c89f80dc-d176-41d5-b2ac-7c0c04068119"/>
    <ds:schemaRef ds:uri="ca8f5f80-97ec-4892-a9e3-e6d870152f95"/>
    <ds:schemaRef ds:uri="http://purl.org/dc/terms/"/>
    <ds:schemaRef ds:uri="8CC1E233-6154-4CB8-A29A-010B2F9E1EC2"/>
    <ds:schemaRef ds:uri="http://schemas.microsoft.com/office/2006/documentManagement/types"/>
    <ds:schemaRef ds:uri="http://purl.org/dc/dcmitype/"/>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8cc1e233-6154-4cb8-a29a-010b2f9e1ec2"/>
    <ds:schemaRef ds:uri="http://www.w3.org/XML/1998/namespace"/>
  </ds:schemaRefs>
</ds:datastoreItem>
</file>

<file path=customXml/itemProps3.xml><?xml version="1.0" encoding="utf-8"?>
<ds:datastoreItem xmlns:ds="http://schemas.openxmlformats.org/officeDocument/2006/customXml" ds:itemID="{99964D11-F406-40CE-A25D-09F53BB7E6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4645</TotalTime>
  <Words>1240</Words>
  <Application>Microsoft Office PowerPoint</Application>
  <PresentationFormat>Widescreen</PresentationFormat>
  <Paragraphs>153</Paragraphs>
  <Slides>23</Slides>
  <Notes>17</Notes>
  <HiddenSlides>0</HiddenSlides>
  <MMClips>2</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테마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Look and See Sales Presentation</dc:title>
  <dc:subject/>
  <dc:creator/>
  <cp:keywords/>
  <dc:description/>
  <cp:lastModifiedBy>Pena, Pedro</cp:lastModifiedBy>
  <cp:revision>61</cp:revision>
  <cp:lastPrinted>2019-11-06T10:56:27Z</cp:lastPrinted>
  <dcterms:created xsi:type="dcterms:W3CDTF">2019-11-06T10:52:38Z</dcterms:created>
  <dcterms:modified xsi:type="dcterms:W3CDTF">2022-06-07T19:13:51Z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0x010100181C61473EDAD744BA0AF616675039BC</vt:lpwstr>
  </property>
  <property fmtid="{D5CDD505-2E9C-101B-9397-08002B2CF9AE}" pid="3" name="TaxKeyword">
    <vt:lpwstr/>
  </property>
  <property fmtid="{D5CDD505-2E9C-101B-9397-08002B2CF9AE}" pid="4" name="Category">
    <vt:lpwstr/>
  </property>
</Properties>
</file>